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3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84" r:id="rId3"/>
    <p:sldId id="285" r:id="rId4"/>
    <p:sldId id="257" r:id="rId5"/>
    <p:sldId id="313" r:id="rId6"/>
    <p:sldId id="342" r:id="rId7"/>
    <p:sldId id="277" r:id="rId8"/>
    <p:sldId id="276" r:id="rId9"/>
    <p:sldId id="279" r:id="rId10"/>
    <p:sldId id="280" r:id="rId11"/>
    <p:sldId id="281" r:id="rId12"/>
    <p:sldId id="283" r:id="rId13"/>
    <p:sldId id="263" r:id="rId14"/>
    <p:sldId id="320" r:id="rId15"/>
    <p:sldId id="300" r:id="rId16"/>
    <p:sldId id="265" r:id="rId17"/>
    <p:sldId id="269" r:id="rId18"/>
    <p:sldId id="272" r:id="rId19"/>
    <p:sldId id="290" r:id="rId20"/>
    <p:sldId id="292" r:id="rId21"/>
    <p:sldId id="293" r:id="rId22"/>
    <p:sldId id="301" r:id="rId23"/>
    <p:sldId id="331" r:id="rId24"/>
    <p:sldId id="345" r:id="rId25"/>
    <p:sldId id="344" r:id="rId26"/>
    <p:sldId id="346" r:id="rId27"/>
    <p:sldId id="311" r:id="rId28"/>
    <p:sldId id="32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, Nam Sung" initials="KNS" lastIdx="1" clrIdx="0"/>
  <p:cmAuthor id="2" name="Kim, Nam Sung" initials="KNS [2]" lastIdx="1" clrIdx="1"/>
  <p:cmAuthor id="3" name="Kim, Nam Sung" initials="KNS [3]" lastIdx="1" clrIdx="2"/>
  <p:cmAuthor id="4" name="Kim, Nam Sung" initials="KNS [4]" lastIdx="1" clrIdx="3"/>
  <p:cmAuthor id="5" name="Kim, Nam Sung" initials="KNS [5]" lastIdx="1" clrIdx="4"/>
  <p:cmAuthor id="6" name="Mohammad Alian" initials="MA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11" autoAdjust="0"/>
    <p:restoredTop sz="53878" autoAdjust="0"/>
  </p:normalViewPr>
  <p:slideViewPr>
    <p:cSldViewPr snapToGrid="0">
      <p:cViewPr varScale="1">
        <p:scale>
          <a:sx n="65" d="100"/>
          <a:sy n="65" d="100"/>
        </p:scale>
        <p:origin x="3200" y="208"/>
      </p:cViewPr>
      <p:guideLst>
        <p:guide orient="horz" pos="18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Mohammad\Dropbox\Research\HPCA2017\QuickService\presentation\RESULT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hammad\Desktop\ond%20invocation%20period%20experi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lian2\Dropbox\Academic\Qual%20Exam\R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lian2\Dropbox\Academic\Qual%20Exam\R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hammad\Dropbox\Research\HPCA2017\QuickService\presentation\RESUL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Mohammad\Dropbox\Research\HPCA2017\QuickService\presentation\RESULTS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hammad\Dropbox\Research\HPCA2017\QuickService\presentation\RESULT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Mohammad\Dropbox\Research\HPCA2017\QuickService\presentation\RESULTS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hammad\Dropbox\Research\HPCA2017\QuickService\presentation\RESULT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Server Power Distribution [1]</a:t>
            </a:r>
          </a:p>
        </c:rich>
      </c:tx>
      <c:layout>
        <c:manualLayout>
          <c:xMode val="edge"/>
          <c:yMode val="edge"/>
          <c:x val="0.24683287801426201"/>
          <c:y val="0.818527846597666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567392583262201"/>
          <c:y val="6.2323859542127102E-2"/>
          <c:w val="0.52244392727484001"/>
          <c:h val="0.77185667037423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6CC-41B5-8932-AE1D49C386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6CC-41B5-8932-AE1D49C386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6CC-41B5-8932-AE1D49C386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6CC-41B5-8932-AE1D49C386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6CC-41B5-8932-AE1D49C38638}"/>
              </c:ext>
            </c:extLst>
          </c:dPt>
          <c:dLbls>
            <c:dLbl>
              <c:idx val="0"/>
              <c:layout>
                <c:manualLayout>
                  <c:x val="-0.166445847967607"/>
                  <c:y val="4.54962288006985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CC-41B5-8932-AE1D49C386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CPUs</c:v>
                </c:pt>
                <c:pt idx="1">
                  <c:v>DRAM</c:v>
                </c:pt>
                <c:pt idx="2">
                  <c:v>Disks</c:v>
                </c:pt>
                <c:pt idx="3">
                  <c:v>Others</c:v>
                </c:pt>
                <c:pt idx="4">
                  <c:v>Cooling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42</c:v>
                </c:pt>
                <c:pt idx="1">
                  <c:v>11.7</c:v>
                </c:pt>
                <c:pt idx="2">
                  <c:v>14.3</c:v>
                </c:pt>
                <c:pt idx="3">
                  <c:v>16.600000000000001</c:v>
                </c:pt>
                <c:pt idx="4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6CC-41B5-8932-AE1D49C38638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latin typeface="+mn-lt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'energy vs. resp time'!$M$6</c:f>
              <c:strCache>
                <c:ptCount val="1"/>
                <c:pt idx="0">
                  <c:v>Norm. 95th Resp. Time to SLA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time'!$M$7:$M$16</c:f>
              <c:numCache>
                <c:formatCode>General</c:formatCode>
                <c:ptCount val="10"/>
                <c:pt idx="0">
                  <c:v>0.17824331707317073</c:v>
                </c:pt>
                <c:pt idx="1">
                  <c:v>0.38717470731707315</c:v>
                </c:pt>
                <c:pt idx="2">
                  <c:v>0.61156870731707313</c:v>
                </c:pt>
                <c:pt idx="3">
                  <c:v>0.98739317073170729</c:v>
                </c:pt>
                <c:pt idx="4">
                  <c:v>0.44456029268292685</c:v>
                </c:pt>
                <c:pt idx="5">
                  <c:v>0.44145899999999999</c:v>
                </c:pt>
                <c:pt idx="6">
                  <c:v>0.80824000000000007</c:v>
                </c:pt>
                <c:pt idx="7">
                  <c:v>0.65035199999999993</c:v>
                </c:pt>
                <c:pt idx="8">
                  <c:v>1</c:v>
                </c:pt>
                <c:pt idx="9">
                  <c:v>0.70456029268700004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03-4B57-814F-226F3ECB14A7}"/>
            </c:ext>
          </c:extLst>
        </c:ser>
        <c:ser>
          <c:idx val="1"/>
          <c:order val="1"/>
          <c:tx>
            <c:strRef>
              <c:f>'energy vs. resp time'!$N$6</c:f>
              <c:strCache>
                <c:ptCount val="1"/>
                <c:pt idx="0">
                  <c:v>SLA violation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accent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time'!$N$7:$N$16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3.0300666666666531E-2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03-4B57-814F-226F3ECB1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4"/>
        <c:overlap val="100"/>
        <c:axId val="487395168"/>
        <c:axId val="487394184"/>
      </c:barChart>
      <c:lineChart>
        <c:grouping val="standard"/>
        <c:varyColors val="0"/>
        <c:ser>
          <c:idx val="2"/>
          <c:order val="2"/>
          <c:tx>
            <c:strRef>
              <c:f>'energy vs. resp time'!$O$6</c:f>
              <c:strCache>
                <c:ptCount val="1"/>
                <c:pt idx="0">
                  <c:v>Norm. Energy to "perf"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11"/>
            <c:spPr>
              <a:solidFill>
                <a:srgbClr val="C0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5"/>
            <c:marker>
              <c:symbol val="square"/>
              <c:size val="11"/>
              <c:spPr>
                <a:solidFill>
                  <a:srgbClr val="C0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635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03-4B57-814F-226F3ECB14A7}"/>
              </c:ext>
            </c:extLst>
          </c:dPt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time'!$O$7:$O$16</c:f>
              <c:numCache>
                <c:formatCode>General</c:formatCode>
                <c:ptCount val="10"/>
                <c:pt idx="0">
                  <c:v>1</c:v>
                </c:pt>
                <c:pt idx="1">
                  <c:v>0.77396635139903158</c:v>
                </c:pt>
                <c:pt idx="2">
                  <c:v>0.41335824736883642</c:v>
                </c:pt>
                <c:pt idx="3">
                  <c:v>0.39194123463897235</c:v>
                </c:pt>
                <c:pt idx="4">
                  <c:v>0.39402660875862933</c:v>
                </c:pt>
                <c:pt idx="5">
                  <c:v>1</c:v>
                </c:pt>
                <c:pt idx="6">
                  <c:v>0.5386803138606614</c:v>
                </c:pt>
                <c:pt idx="7">
                  <c:v>0.46141085851855956</c:v>
                </c:pt>
                <c:pt idx="8">
                  <c:v>0.35739849627575565</c:v>
                </c:pt>
                <c:pt idx="9">
                  <c:v>0.3031378556896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603-4B57-814F-226F3ECB1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395168"/>
        <c:axId val="487394184"/>
      </c:lineChart>
      <c:catAx>
        <c:axId val="4873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4184"/>
        <c:crosses val="autoZero"/>
        <c:auto val="1"/>
        <c:lblAlgn val="ctr"/>
        <c:lblOffset val="100"/>
        <c:noMultiLvlLbl val="0"/>
      </c:catAx>
      <c:valAx>
        <c:axId val="487394184"/>
        <c:scaling>
          <c:orientation val="minMax"/>
          <c:max val="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Norm. Time and 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516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3951463225699126E-2"/>
          <c:y val="4.2844901456726651E-3"/>
          <c:w val="0.91590179370647651"/>
          <c:h val="0.125654312491144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3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'[ond invocation period experiment.xlsx]Sheet1'!$E$36</c:f>
              <c:strCache>
                <c:ptCount val="1"/>
                <c:pt idx="0">
                  <c:v>HIGH</c:v>
                </c:pt>
              </c:strCache>
            </c:strRef>
          </c:tx>
          <c:spPr>
            <a:ln w="6350" cap="rnd">
              <a:solidFill>
                <a:srgbClr val="0070C0"/>
              </a:solidFill>
              <a:round/>
            </a:ln>
            <a:effectLst/>
          </c:spPr>
          <c:marker>
            <c:symbol val="diamond"/>
            <c:size val="12"/>
            <c:spPr>
              <a:solidFill>
                <a:srgbClr val="0070C0"/>
              </a:solidFill>
              <a:ln w="9525">
                <a:noFill/>
              </a:ln>
              <a:effectLst/>
            </c:spPr>
          </c:marker>
          <c:xVal>
            <c:numRef>
              <c:f>'[ond invocation period experiment.xlsx]Sheet1'!$D$37:$D$40</c:f>
              <c:numCache>
                <c:formatCode>General</c:formatCode>
                <c:ptCount val="4"/>
                <c:pt idx="0">
                  <c:v>1</c:v>
                </c:pt>
                <c:pt idx="1">
                  <c:v>10</c:v>
                </c:pt>
                <c:pt idx="2">
                  <c:v>20</c:v>
                </c:pt>
                <c:pt idx="3">
                  <c:v>40</c:v>
                </c:pt>
              </c:numCache>
            </c:numRef>
          </c:xVal>
          <c:yVal>
            <c:numRef>
              <c:f>'[ond invocation period experiment.xlsx]Sheet1'!$E$37:$E$40</c:f>
              <c:numCache>
                <c:formatCode>General</c:formatCode>
                <c:ptCount val="4"/>
                <c:pt idx="0">
                  <c:v>1.140449914</c:v>
                </c:pt>
                <c:pt idx="1">
                  <c:v>0.90572928799999997</c:v>
                </c:pt>
                <c:pt idx="2">
                  <c:v>0.79056230000000005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96-4FE0-A917-ED6A9D2FF183}"/>
            </c:ext>
          </c:extLst>
        </c:ser>
        <c:ser>
          <c:idx val="1"/>
          <c:order val="1"/>
          <c:tx>
            <c:strRef>
              <c:f>'[ond invocation period experiment.xlsx]Sheet1'!$F$36</c:f>
              <c:strCache>
                <c:ptCount val="1"/>
                <c:pt idx="0">
                  <c:v>MED</c:v>
                </c:pt>
              </c:strCache>
            </c:strRef>
          </c:tx>
          <c:spPr>
            <a:ln w="6350" cap="rnd">
              <a:solidFill>
                <a:srgbClr val="FF000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xVal>
            <c:numRef>
              <c:f>'[ond invocation period experiment.xlsx]Sheet1'!$D$37:$D$40</c:f>
              <c:numCache>
                <c:formatCode>General</c:formatCode>
                <c:ptCount val="4"/>
                <c:pt idx="0">
                  <c:v>1</c:v>
                </c:pt>
                <c:pt idx="1">
                  <c:v>10</c:v>
                </c:pt>
                <c:pt idx="2">
                  <c:v>20</c:v>
                </c:pt>
                <c:pt idx="3">
                  <c:v>40</c:v>
                </c:pt>
              </c:numCache>
            </c:numRef>
          </c:xVal>
          <c:yVal>
            <c:numRef>
              <c:f>'[ond invocation period experiment.xlsx]Sheet1'!$F$37:$F$40</c:f>
              <c:numCache>
                <c:formatCode>General</c:formatCode>
                <c:ptCount val="4"/>
                <c:pt idx="0">
                  <c:v>0.87618091386001895</c:v>
                </c:pt>
                <c:pt idx="1">
                  <c:v>0.79201338419902434</c:v>
                </c:pt>
                <c:pt idx="2">
                  <c:v>0.89950235725194316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96-4FE0-A917-ED6A9D2FF183}"/>
            </c:ext>
          </c:extLst>
        </c:ser>
        <c:ser>
          <c:idx val="2"/>
          <c:order val="2"/>
          <c:tx>
            <c:strRef>
              <c:f>'[ond invocation period experiment.xlsx]Sheet1'!$G$36</c:f>
              <c:strCache>
                <c:ptCount val="1"/>
                <c:pt idx="0">
                  <c:v>LOW</c:v>
                </c:pt>
              </c:strCache>
            </c:strRef>
          </c:tx>
          <c:spPr>
            <a:ln w="6350" cap="rnd">
              <a:solidFill>
                <a:srgbClr val="00B050"/>
              </a:solidFill>
              <a:round/>
            </a:ln>
            <a:effectLst/>
          </c:spPr>
          <c:marker>
            <c:symbol val="triangle"/>
            <c:size val="11"/>
            <c:spPr>
              <a:solidFill>
                <a:srgbClr val="00B050"/>
              </a:solidFill>
              <a:ln w="9525">
                <a:noFill/>
              </a:ln>
              <a:effectLst/>
            </c:spPr>
          </c:marker>
          <c:xVal>
            <c:numRef>
              <c:f>'[ond invocation period experiment.xlsx]Sheet1'!$D$37:$D$40</c:f>
              <c:numCache>
                <c:formatCode>General</c:formatCode>
                <c:ptCount val="4"/>
                <c:pt idx="0">
                  <c:v>1</c:v>
                </c:pt>
                <c:pt idx="1">
                  <c:v>10</c:v>
                </c:pt>
                <c:pt idx="2">
                  <c:v>20</c:v>
                </c:pt>
                <c:pt idx="3">
                  <c:v>40</c:v>
                </c:pt>
              </c:numCache>
            </c:numRef>
          </c:xVal>
          <c:yVal>
            <c:numRef>
              <c:f>'[ond invocation period experiment.xlsx]Sheet1'!$G$37:$G$40</c:f>
              <c:numCache>
                <c:formatCode>General</c:formatCode>
                <c:ptCount val="4"/>
                <c:pt idx="0">
                  <c:v>0.69777222517672532</c:v>
                </c:pt>
                <c:pt idx="1">
                  <c:v>0.70985370027005823</c:v>
                </c:pt>
                <c:pt idx="2">
                  <c:v>0.88301606826831835</c:v>
                </c:pt>
                <c:pt idx="3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7D96-4FE0-A917-ED6A9D2FF1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3890672"/>
        <c:axId val="463893296"/>
      </c:scatterChart>
      <c:valAx>
        <c:axId val="463890672"/>
        <c:scaling>
          <c:orientation val="minMax"/>
          <c:max val="4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b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Ondemand Invocation Period (ms)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3893296"/>
        <c:crosses val="autoZero"/>
        <c:crossBetween val="midCat"/>
      </c:valAx>
      <c:valAx>
        <c:axId val="4638932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b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Norm.</a:t>
                </a:r>
                <a:r>
                  <a:rPr lang="en-US" sz="1600" b="1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Resp. Time</a:t>
                </a:r>
              </a:p>
            </c:rich>
          </c:tx>
          <c:layout>
            <c:manualLayout>
              <c:xMode val="edge"/>
              <c:yMode val="edge"/>
              <c:x val="2.7777777777777776E-2"/>
              <c:y val="5.989574219889181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3890672"/>
        <c:crosses val="autoZero"/>
        <c:crossBetween val="midCat"/>
        <c:majorUnit val="0.30000000000000004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9728046621756679"/>
          <c:y val="0.34764084256349237"/>
          <c:w val="0.21067300962379704"/>
          <c:h val="0.3697922134733158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strRef>
              <c:f>'Ondemand-menu timeline'!$D$1</c:f>
              <c:strCache>
                <c:ptCount val="1"/>
                <c:pt idx="0">
                  <c:v>BW(rx)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'Ondemand-menu timeline'!$A$2:$A$476</c:f>
              <c:numCache>
                <c:formatCode>General</c:formatCode>
                <c:ptCount val="475"/>
                <c:pt idx="0">
                  <c:v>2E-3</c:v>
                </c:pt>
                <c:pt idx="1">
                  <c:v>3.0000000000000001E-3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6.0000000000000001E-3</c:v>
                </c:pt>
                <c:pt idx="5">
                  <c:v>7.0000000000000001E-3</c:v>
                </c:pt>
                <c:pt idx="6">
                  <c:v>8.0000000000000002E-3</c:v>
                </c:pt>
                <c:pt idx="7">
                  <c:v>8.9999999999999993E-3</c:v>
                </c:pt>
                <c:pt idx="8">
                  <c:v>0.01</c:v>
                </c:pt>
                <c:pt idx="9">
                  <c:v>1.0999999999999999E-2</c:v>
                </c:pt>
                <c:pt idx="10">
                  <c:v>1.2E-2</c:v>
                </c:pt>
                <c:pt idx="11">
                  <c:v>1.2999999999999999E-2</c:v>
                </c:pt>
                <c:pt idx="12">
                  <c:v>1.4E-2</c:v>
                </c:pt>
                <c:pt idx="13">
                  <c:v>1.4999999999999999E-2</c:v>
                </c:pt>
                <c:pt idx="14">
                  <c:v>1.6E-2</c:v>
                </c:pt>
                <c:pt idx="15">
                  <c:v>1.7000000000000001E-2</c:v>
                </c:pt>
                <c:pt idx="16">
                  <c:v>1.7999999999999999E-2</c:v>
                </c:pt>
                <c:pt idx="17">
                  <c:v>1.9E-2</c:v>
                </c:pt>
                <c:pt idx="18">
                  <c:v>0.02</c:v>
                </c:pt>
                <c:pt idx="19">
                  <c:v>2.1000000000000001E-2</c:v>
                </c:pt>
                <c:pt idx="20">
                  <c:v>2.1999999999999999E-2</c:v>
                </c:pt>
                <c:pt idx="21">
                  <c:v>2.3E-2</c:v>
                </c:pt>
                <c:pt idx="22">
                  <c:v>2.4E-2</c:v>
                </c:pt>
                <c:pt idx="23">
                  <c:v>2.5000000000000001E-2</c:v>
                </c:pt>
                <c:pt idx="24">
                  <c:v>2.5999999999999999E-2</c:v>
                </c:pt>
                <c:pt idx="25">
                  <c:v>2.7E-2</c:v>
                </c:pt>
                <c:pt idx="26">
                  <c:v>2.8000000000000001E-2</c:v>
                </c:pt>
                <c:pt idx="27">
                  <c:v>2.9000000000000001E-2</c:v>
                </c:pt>
                <c:pt idx="28">
                  <c:v>0.03</c:v>
                </c:pt>
                <c:pt idx="29">
                  <c:v>3.1E-2</c:v>
                </c:pt>
                <c:pt idx="30">
                  <c:v>3.2000000000000001E-2</c:v>
                </c:pt>
                <c:pt idx="31">
                  <c:v>3.3000000000000002E-2</c:v>
                </c:pt>
                <c:pt idx="32">
                  <c:v>3.4000000000000002E-2</c:v>
                </c:pt>
                <c:pt idx="33">
                  <c:v>3.5000000000000003E-2</c:v>
                </c:pt>
                <c:pt idx="34">
                  <c:v>3.5999999999999997E-2</c:v>
                </c:pt>
                <c:pt idx="35">
                  <c:v>3.6999999999999998E-2</c:v>
                </c:pt>
                <c:pt idx="36">
                  <c:v>3.7999999999999999E-2</c:v>
                </c:pt>
                <c:pt idx="37">
                  <c:v>3.9E-2</c:v>
                </c:pt>
                <c:pt idx="38">
                  <c:v>0.04</c:v>
                </c:pt>
                <c:pt idx="39">
                  <c:v>4.1000000000000002E-2</c:v>
                </c:pt>
                <c:pt idx="40">
                  <c:v>4.2000000000000003E-2</c:v>
                </c:pt>
                <c:pt idx="41">
                  <c:v>4.2999999999999997E-2</c:v>
                </c:pt>
                <c:pt idx="42">
                  <c:v>4.3999999999999997E-2</c:v>
                </c:pt>
                <c:pt idx="43">
                  <c:v>4.4999999999999998E-2</c:v>
                </c:pt>
                <c:pt idx="44">
                  <c:v>4.5999999999999999E-2</c:v>
                </c:pt>
                <c:pt idx="45">
                  <c:v>4.7E-2</c:v>
                </c:pt>
                <c:pt idx="46">
                  <c:v>4.8000000000000001E-2</c:v>
                </c:pt>
                <c:pt idx="47">
                  <c:v>4.9000000000000002E-2</c:v>
                </c:pt>
                <c:pt idx="48">
                  <c:v>0.05</c:v>
                </c:pt>
                <c:pt idx="49">
                  <c:v>5.0999999999999997E-2</c:v>
                </c:pt>
                <c:pt idx="50">
                  <c:v>5.1999999999999998E-2</c:v>
                </c:pt>
                <c:pt idx="51">
                  <c:v>5.2999999999999999E-2</c:v>
                </c:pt>
                <c:pt idx="52">
                  <c:v>5.3999999999999999E-2</c:v>
                </c:pt>
                <c:pt idx="53">
                  <c:v>5.5E-2</c:v>
                </c:pt>
                <c:pt idx="54">
                  <c:v>5.6000000000000001E-2</c:v>
                </c:pt>
                <c:pt idx="55">
                  <c:v>5.7000000000000002E-2</c:v>
                </c:pt>
                <c:pt idx="56">
                  <c:v>5.8000000000000003E-2</c:v>
                </c:pt>
                <c:pt idx="57">
                  <c:v>5.8999999999999997E-2</c:v>
                </c:pt>
                <c:pt idx="58">
                  <c:v>0.06</c:v>
                </c:pt>
                <c:pt idx="59">
                  <c:v>6.0999999999999999E-2</c:v>
                </c:pt>
                <c:pt idx="60">
                  <c:v>6.2E-2</c:v>
                </c:pt>
                <c:pt idx="61">
                  <c:v>6.3E-2</c:v>
                </c:pt>
                <c:pt idx="62">
                  <c:v>6.4000000000000001E-2</c:v>
                </c:pt>
                <c:pt idx="63">
                  <c:v>6.5000000000000002E-2</c:v>
                </c:pt>
                <c:pt idx="64">
                  <c:v>6.6000000000000003E-2</c:v>
                </c:pt>
                <c:pt idx="65">
                  <c:v>6.7000000000000004E-2</c:v>
                </c:pt>
                <c:pt idx="66">
                  <c:v>6.8000000000000005E-2</c:v>
                </c:pt>
                <c:pt idx="67">
                  <c:v>6.9000000000000006E-2</c:v>
                </c:pt>
                <c:pt idx="68">
                  <c:v>7.0000000000000007E-2</c:v>
                </c:pt>
                <c:pt idx="69">
                  <c:v>7.0999999999999994E-2</c:v>
                </c:pt>
                <c:pt idx="70">
                  <c:v>7.1999999999999995E-2</c:v>
                </c:pt>
                <c:pt idx="71">
                  <c:v>7.2999999999999995E-2</c:v>
                </c:pt>
                <c:pt idx="72">
                  <c:v>7.3999999999999996E-2</c:v>
                </c:pt>
                <c:pt idx="73">
                  <c:v>7.4999999999999997E-2</c:v>
                </c:pt>
                <c:pt idx="74">
                  <c:v>7.5999999999999998E-2</c:v>
                </c:pt>
                <c:pt idx="75">
                  <c:v>7.6999999999999999E-2</c:v>
                </c:pt>
                <c:pt idx="76">
                  <c:v>7.8E-2</c:v>
                </c:pt>
                <c:pt idx="77">
                  <c:v>7.9000000000000001E-2</c:v>
                </c:pt>
                <c:pt idx="78">
                  <c:v>0.08</c:v>
                </c:pt>
                <c:pt idx="79">
                  <c:v>8.1000000000000003E-2</c:v>
                </c:pt>
                <c:pt idx="80">
                  <c:v>8.2000000000000003E-2</c:v>
                </c:pt>
                <c:pt idx="81">
                  <c:v>8.3000000000000004E-2</c:v>
                </c:pt>
                <c:pt idx="82">
                  <c:v>8.4000000000000005E-2</c:v>
                </c:pt>
                <c:pt idx="83">
                  <c:v>8.5000000000000006E-2</c:v>
                </c:pt>
                <c:pt idx="84">
                  <c:v>8.5999999999999993E-2</c:v>
                </c:pt>
                <c:pt idx="85">
                  <c:v>8.6999999999999994E-2</c:v>
                </c:pt>
                <c:pt idx="86">
                  <c:v>8.7999999999999995E-2</c:v>
                </c:pt>
                <c:pt idx="87">
                  <c:v>8.8999999999999996E-2</c:v>
                </c:pt>
                <c:pt idx="88">
                  <c:v>0.09</c:v>
                </c:pt>
                <c:pt idx="89">
                  <c:v>9.0999999999999998E-2</c:v>
                </c:pt>
                <c:pt idx="90">
                  <c:v>9.1999999999999998E-2</c:v>
                </c:pt>
                <c:pt idx="91">
                  <c:v>9.2999999999999999E-2</c:v>
                </c:pt>
                <c:pt idx="92">
                  <c:v>9.4E-2</c:v>
                </c:pt>
                <c:pt idx="93">
                  <c:v>9.5000000000000001E-2</c:v>
                </c:pt>
                <c:pt idx="94">
                  <c:v>9.6000000000000002E-2</c:v>
                </c:pt>
                <c:pt idx="95">
                  <c:v>9.7000000000000003E-2</c:v>
                </c:pt>
                <c:pt idx="96">
                  <c:v>9.8000000000000004E-2</c:v>
                </c:pt>
                <c:pt idx="97">
                  <c:v>9.9000000000000005E-2</c:v>
                </c:pt>
                <c:pt idx="98">
                  <c:v>0.1</c:v>
                </c:pt>
                <c:pt idx="99">
                  <c:v>0.10100000000000001</c:v>
                </c:pt>
                <c:pt idx="100">
                  <c:v>0.10199999999999999</c:v>
                </c:pt>
                <c:pt idx="101">
                  <c:v>0.10299999999999999</c:v>
                </c:pt>
                <c:pt idx="102">
                  <c:v>0.104</c:v>
                </c:pt>
                <c:pt idx="103">
                  <c:v>0.105</c:v>
                </c:pt>
                <c:pt idx="104">
                  <c:v>0.106</c:v>
                </c:pt>
                <c:pt idx="105">
                  <c:v>0.107</c:v>
                </c:pt>
                <c:pt idx="106">
                  <c:v>0.108</c:v>
                </c:pt>
                <c:pt idx="107">
                  <c:v>0.109</c:v>
                </c:pt>
                <c:pt idx="108">
                  <c:v>0.11</c:v>
                </c:pt>
                <c:pt idx="109">
                  <c:v>0.111</c:v>
                </c:pt>
                <c:pt idx="110">
                  <c:v>0.112</c:v>
                </c:pt>
                <c:pt idx="111">
                  <c:v>0.113</c:v>
                </c:pt>
                <c:pt idx="112">
                  <c:v>0.114</c:v>
                </c:pt>
                <c:pt idx="113">
                  <c:v>0.115</c:v>
                </c:pt>
                <c:pt idx="114">
                  <c:v>0.11600000000000001</c:v>
                </c:pt>
                <c:pt idx="115">
                  <c:v>0.11700000000000001</c:v>
                </c:pt>
                <c:pt idx="116">
                  <c:v>0.11799999999999999</c:v>
                </c:pt>
                <c:pt idx="117">
                  <c:v>0.11899999999999999</c:v>
                </c:pt>
                <c:pt idx="118">
                  <c:v>0.12</c:v>
                </c:pt>
                <c:pt idx="119">
                  <c:v>0.121</c:v>
                </c:pt>
                <c:pt idx="120">
                  <c:v>0.122</c:v>
                </c:pt>
                <c:pt idx="121">
                  <c:v>0.123</c:v>
                </c:pt>
                <c:pt idx="122">
                  <c:v>0.124</c:v>
                </c:pt>
                <c:pt idx="123">
                  <c:v>0.125</c:v>
                </c:pt>
                <c:pt idx="124">
                  <c:v>0.126</c:v>
                </c:pt>
                <c:pt idx="125">
                  <c:v>0.127</c:v>
                </c:pt>
                <c:pt idx="126">
                  <c:v>0.128</c:v>
                </c:pt>
                <c:pt idx="127">
                  <c:v>0.129</c:v>
                </c:pt>
                <c:pt idx="128">
                  <c:v>0.13</c:v>
                </c:pt>
                <c:pt idx="129">
                  <c:v>0.13100000000000001</c:v>
                </c:pt>
                <c:pt idx="130">
                  <c:v>0.13200000000000001</c:v>
                </c:pt>
                <c:pt idx="131">
                  <c:v>0.13300000000000001</c:v>
                </c:pt>
                <c:pt idx="132">
                  <c:v>0.13400000000000001</c:v>
                </c:pt>
                <c:pt idx="133">
                  <c:v>0.13500000000000001</c:v>
                </c:pt>
                <c:pt idx="134">
                  <c:v>0.13600000000000001</c:v>
                </c:pt>
                <c:pt idx="135">
                  <c:v>0.13700000000000001</c:v>
                </c:pt>
                <c:pt idx="136">
                  <c:v>0.13800000000000001</c:v>
                </c:pt>
                <c:pt idx="137">
                  <c:v>0.13900000000000001</c:v>
                </c:pt>
                <c:pt idx="138">
                  <c:v>0.14000000000000001</c:v>
                </c:pt>
                <c:pt idx="139">
                  <c:v>0.14099999999999999</c:v>
                </c:pt>
                <c:pt idx="140">
                  <c:v>0.14199999999999999</c:v>
                </c:pt>
                <c:pt idx="141">
                  <c:v>0.14299999999999999</c:v>
                </c:pt>
                <c:pt idx="142">
                  <c:v>0.14399999999999999</c:v>
                </c:pt>
                <c:pt idx="143">
                  <c:v>0.14499999999999999</c:v>
                </c:pt>
                <c:pt idx="144">
                  <c:v>0.14599999999999999</c:v>
                </c:pt>
                <c:pt idx="145">
                  <c:v>0.14699999999999999</c:v>
                </c:pt>
                <c:pt idx="146">
                  <c:v>0.14799999999999999</c:v>
                </c:pt>
                <c:pt idx="147">
                  <c:v>0.14899999999999999</c:v>
                </c:pt>
                <c:pt idx="148">
                  <c:v>0.15</c:v>
                </c:pt>
                <c:pt idx="149">
                  <c:v>0.151</c:v>
                </c:pt>
                <c:pt idx="150">
                  <c:v>0.152</c:v>
                </c:pt>
                <c:pt idx="151">
                  <c:v>0.153</c:v>
                </c:pt>
                <c:pt idx="152">
                  <c:v>0.154</c:v>
                </c:pt>
                <c:pt idx="153">
                  <c:v>0.155</c:v>
                </c:pt>
                <c:pt idx="154">
                  <c:v>0.156</c:v>
                </c:pt>
                <c:pt idx="155">
                  <c:v>0.157</c:v>
                </c:pt>
                <c:pt idx="156">
                  <c:v>0.158</c:v>
                </c:pt>
                <c:pt idx="157">
                  <c:v>0.159</c:v>
                </c:pt>
                <c:pt idx="158">
                  <c:v>0.16</c:v>
                </c:pt>
                <c:pt idx="159">
                  <c:v>0.161</c:v>
                </c:pt>
                <c:pt idx="160">
                  <c:v>0.16200000000000001</c:v>
                </c:pt>
                <c:pt idx="161">
                  <c:v>0.16300000000000001</c:v>
                </c:pt>
                <c:pt idx="162">
                  <c:v>0.16400000000000001</c:v>
                </c:pt>
                <c:pt idx="163">
                  <c:v>0.16500000000000001</c:v>
                </c:pt>
                <c:pt idx="164">
                  <c:v>0.16600000000000001</c:v>
                </c:pt>
                <c:pt idx="165">
                  <c:v>0.16700000000000001</c:v>
                </c:pt>
                <c:pt idx="166">
                  <c:v>0.16800000000000001</c:v>
                </c:pt>
                <c:pt idx="167">
                  <c:v>0.16900000000000001</c:v>
                </c:pt>
                <c:pt idx="168">
                  <c:v>0.17</c:v>
                </c:pt>
                <c:pt idx="169">
                  <c:v>0.17100000000000001</c:v>
                </c:pt>
                <c:pt idx="170">
                  <c:v>0.17199999999999999</c:v>
                </c:pt>
                <c:pt idx="171">
                  <c:v>0.17299999999999999</c:v>
                </c:pt>
                <c:pt idx="172">
                  <c:v>0.17399999999999999</c:v>
                </c:pt>
                <c:pt idx="173">
                  <c:v>0.17499999999999999</c:v>
                </c:pt>
                <c:pt idx="174">
                  <c:v>0.17599999999999999</c:v>
                </c:pt>
                <c:pt idx="175">
                  <c:v>0.17699999999999999</c:v>
                </c:pt>
                <c:pt idx="176">
                  <c:v>0.17799999999999999</c:v>
                </c:pt>
                <c:pt idx="177">
                  <c:v>0.17899999999999999</c:v>
                </c:pt>
                <c:pt idx="178">
                  <c:v>0.18</c:v>
                </c:pt>
                <c:pt idx="179">
                  <c:v>0.18099999999999999</c:v>
                </c:pt>
                <c:pt idx="180">
                  <c:v>0.182</c:v>
                </c:pt>
                <c:pt idx="181">
                  <c:v>0.183</c:v>
                </c:pt>
                <c:pt idx="182">
                  <c:v>0.184</c:v>
                </c:pt>
                <c:pt idx="183">
                  <c:v>0.185</c:v>
                </c:pt>
                <c:pt idx="184">
                  <c:v>0.186</c:v>
                </c:pt>
                <c:pt idx="185">
                  <c:v>0.187</c:v>
                </c:pt>
                <c:pt idx="186">
                  <c:v>0.188</c:v>
                </c:pt>
                <c:pt idx="187">
                  <c:v>0.189</c:v>
                </c:pt>
                <c:pt idx="188">
                  <c:v>0.19</c:v>
                </c:pt>
                <c:pt idx="189">
                  <c:v>0.191</c:v>
                </c:pt>
                <c:pt idx="190">
                  <c:v>0.192</c:v>
                </c:pt>
                <c:pt idx="191">
                  <c:v>0.193</c:v>
                </c:pt>
                <c:pt idx="192">
                  <c:v>0.19400000000000001</c:v>
                </c:pt>
                <c:pt idx="193">
                  <c:v>0.19500000000000001</c:v>
                </c:pt>
                <c:pt idx="194">
                  <c:v>0.19600000000000001</c:v>
                </c:pt>
                <c:pt idx="195">
                  <c:v>0.19700000000000001</c:v>
                </c:pt>
                <c:pt idx="196">
                  <c:v>0.19800000000000001</c:v>
                </c:pt>
                <c:pt idx="197">
                  <c:v>0.19900000000000001</c:v>
                </c:pt>
                <c:pt idx="198">
                  <c:v>0.2</c:v>
                </c:pt>
                <c:pt idx="199">
                  <c:v>0.20100000000000001</c:v>
                </c:pt>
                <c:pt idx="200">
                  <c:v>0.20200000000000001</c:v>
                </c:pt>
                <c:pt idx="201">
                  <c:v>0.20300000000000001</c:v>
                </c:pt>
                <c:pt idx="202">
                  <c:v>0.20399999999999999</c:v>
                </c:pt>
                <c:pt idx="203">
                  <c:v>0.20499999999999999</c:v>
                </c:pt>
                <c:pt idx="204">
                  <c:v>0.20599999999999999</c:v>
                </c:pt>
                <c:pt idx="205">
                  <c:v>0.20699999999999999</c:v>
                </c:pt>
                <c:pt idx="206">
                  <c:v>0.20799999999999999</c:v>
                </c:pt>
                <c:pt idx="207">
                  <c:v>0.20899999999999999</c:v>
                </c:pt>
                <c:pt idx="208">
                  <c:v>0.21</c:v>
                </c:pt>
                <c:pt idx="209">
                  <c:v>0.21099999999999999</c:v>
                </c:pt>
                <c:pt idx="210">
                  <c:v>0.21199999999999999</c:v>
                </c:pt>
                <c:pt idx="211">
                  <c:v>0.21299999999999999</c:v>
                </c:pt>
                <c:pt idx="212">
                  <c:v>0.214</c:v>
                </c:pt>
                <c:pt idx="213">
                  <c:v>0.215</c:v>
                </c:pt>
                <c:pt idx="214">
                  <c:v>0.216</c:v>
                </c:pt>
                <c:pt idx="215">
                  <c:v>0.217</c:v>
                </c:pt>
                <c:pt idx="216">
                  <c:v>0.218</c:v>
                </c:pt>
                <c:pt idx="217">
                  <c:v>0.219</c:v>
                </c:pt>
                <c:pt idx="218">
                  <c:v>0.22</c:v>
                </c:pt>
                <c:pt idx="219">
                  <c:v>0.221</c:v>
                </c:pt>
                <c:pt idx="220">
                  <c:v>0.222</c:v>
                </c:pt>
                <c:pt idx="221">
                  <c:v>0.223</c:v>
                </c:pt>
                <c:pt idx="222">
                  <c:v>0.224</c:v>
                </c:pt>
                <c:pt idx="223">
                  <c:v>0.22500000000000001</c:v>
                </c:pt>
                <c:pt idx="224">
                  <c:v>0.22600000000000001</c:v>
                </c:pt>
                <c:pt idx="225">
                  <c:v>0.22700000000000001</c:v>
                </c:pt>
                <c:pt idx="226">
                  <c:v>0.22800000000000001</c:v>
                </c:pt>
                <c:pt idx="227">
                  <c:v>0.22900000000000001</c:v>
                </c:pt>
                <c:pt idx="228">
                  <c:v>0.23</c:v>
                </c:pt>
                <c:pt idx="229">
                  <c:v>0.23100000000000001</c:v>
                </c:pt>
                <c:pt idx="230">
                  <c:v>0.23200000000000001</c:v>
                </c:pt>
                <c:pt idx="231">
                  <c:v>0.23300000000000001</c:v>
                </c:pt>
                <c:pt idx="232">
                  <c:v>0.23400000000000001</c:v>
                </c:pt>
                <c:pt idx="233">
                  <c:v>0.23499999999999999</c:v>
                </c:pt>
                <c:pt idx="234">
                  <c:v>0.23599999999999999</c:v>
                </c:pt>
                <c:pt idx="235">
                  <c:v>0.23699999999999999</c:v>
                </c:pt>
                <c:pt idx="236">
                  <c:v>0.23799999999999999</c:v>
                </c:pt>
                <c:pt idx="237">
                  <c:v>0.23899999999999999</c:v>
                </c:pt>
                <c:pt idx="238">
                  <c:v>0.24</c:v>
                </c:pt>
                <c:pt idx="239">
                  <c:v>0.24099999999999999</c:v>
                </c:pt>
                <c:pt idx="240">
                  <c:v>0.24199999999999999</c:v>
                </c:pt>
                <c:pt idx="241">
                  <c:v>0.24299999999999999</c:v>
                </c:pt>
                <c:pt idx="242">
                  <c:v>0.24399999999999999</c:v>
                </c:pt>
                <c:pt idx="243">
                  <c:v>0.245</c:v>
                </c:pt>
                <c:pt idx="244">
                  <c:v>0.246</c:v>
                </c:pt>
                <c:pt idx="245">
                  <c:v>0.247</c:v>
                </c:pt>
                <c:pt idx="246">
                  <c:v>0.248</c:v>
                </c:pt>
                <c:pt idx="247">
                  <c:v>0.249</c:v>
                </c:pt>
                <c:pt idx="248">
                  <c:v>0.25</c:v>
                </c:pt>
                <c:pt idx="249">
                  <c:v>0.251</c:v>
                </c:pt>
                <c:pt idx="250">
                  <c:v>0.252</c:v>
                </c:pt>
                <c:pt idx="251">
                  <c:v>0.253</c:v>
                </c:pt>
                <c:pt idx="252">
                  <c:v>0.254</c:v>
                </c:pt>
                <c:pt idx="253">
                  <c:v>0.255</c:v>
                </c:pt>
                <c:pt idx="254">
                  <c:v>0.25600000000000001</c:v>
                </c:pt>
                <c:pt idx="255">
                  <c:v>0.25700000000000001</c:v>
                </c:pt>
                <c:pt idx="256">
                  <c:v>0.25800000000000001</c:v>
                </c:pt>
                <c:pt idx="257">
                  <c:v>0.25900000000000001</c:v>
                </c:pt>
                <c:pt idx="258">
                  <c:v>0.26</c:v>
                </c:pt>
                <c:pt idx="259">
                  <c:v>0.26100000000000001</c:v>
                </c:pt>
                <c:pt idx="260">
                  <c:v>0.26200000000000001</c:v>
                </c:pt>
                <c:pt idx="261">
                  <c:v>0.26300000000000001</c:v>
                </c:pt>
                <c:pt idx="262">
                  <c:v>0.26400000000000001</c:v>
                </c:pt>
                <c:pt idx="263">
                  <c:v>0.26500000000000001</c:v>
                </c:pt>
                <c:pt idx="264">
                  <c:v>0.26600000000000001</c:v>
                </c:pt>
                <c:pt idx="265">
                  <c:v>0.26700000000000002</c:v>
                </c:pt>
                <c:pt idx="266">
                  <c:v>0.26800000000000002</c:v>
                </c:pt>
                <c:pt idx="267">
                  <c:v>0.26900000000000002</c:v>
                </c:pt>
                <c:pt idx="268">
                  <c:v>0.27</c:v>
                </c:pt>
                <c:pt idx="269">
                  <c:v>0.27100000000000002</c:v>
                </c:pt>
                <c:pt idx="270">
                  <c:v>0.27200000000000002</c:v>
                </c:pt>
                <c:pt idx="271">
                  <c:v>0.27300000000000002</c:v>
                </c:pt>
                <c:pt idx="272">
                  <c:v>0.27400000000000002</c:v>
                </c:pt>
                <c:pt idx="273">
                  <c:v>0.27500000000000002</c:v>
                </c:pt>
                <c:pt idx="274">
                  <c:v>0.27600000000000002</c:v>
                </c:pt>
                <c:pt idx="275">
                  <c:v>0.27700000000000002</c:v>
                </c:pt>
                <c:pt idx="276">
                  <c:v>0.27800000000000002</c:v>
                </c:pt>
                <c:pt idx="277">
                  <c:v>0.27900000000000003</c:v>
                </c:pt>
                <c:pt idx="278">
                  <c:v>0.28000000000000003</c:v>
                </c:pt>
                <c:pt idx="279">
                  <c:v>0.28100000000000003</c:v>
                </c:pt>
                <c:pt idx="280">
                  <c:v>0.28199999999999997</c:v>
                </c:pt>
                <c:pt idx="281">
                  <c:v>0.28299999999999997</c:v>
                </c:pt>
                <c:pt idx="282">
                  <c:v>0.28399999999999997</c:v>
                </c:pt>
                <c:pt idx="283">
                  <c:v>0.28499999999999998</c:v>
                </c:pt>
                <c:pt idx="284">
                  <c:v>0.28599999999999998</c:v>
                </c:pt>
                <c:pt idx="285">
                  <c:v>0.28699999999999998</c:v>
                </c:pt>
                <c:pt idx="286">
                  <c:v>0.28799999999999998</c:v>
                </c:pt>
                <c:pt idx="287">
                  <c:v>0.28899999999999998</c:v>
                </c:pt>
                <c:pt idx="288">
                  <c:v>0.28999999999999998</c:v>
                </c:pt>
                <c:pt idx="289">
                  <c:v>0.29099999999999998</c:v>
                </c:pt>
                <c:pt idx="290">
                  <c:v>0.29199999999999998</c:v>
                </c:pt>
                <c:pt idx="291">
                  <c:v>0.29299999999999998</c:v>
                </c:pt>
                <c:pt idx="292">
                  <c:v>0.29399999999999998</c:v>
                </c:pt>
                <c:pt idx="293">
                  <c:v>0.29499999999999998</c:v>
                </c:pt>
                <c:pt idx="294">
                  <c:v>0.29599999999999999</c:v>
                </c:pt>
                <c:pt idx="295">
                  <c:v>0.29699999999999999</c:v>
                </c:pt>
                <c:pt idx="296">
                  <c:v>0.29799999999999999</c:v>
                </c:pt>
                <c:pt idx="297">
                  <c:v>0.29899999999999999</c:v>
                </c:pt>
                <c:pt idx="298">
                  <c:v>0.3</c:v>
                </c:pt>
                <c:pt idx="299">
                  <c:v>0.30099999999999999</c:v>
                </c:pt>
                <c:pt idx="300">
                  <c:v>0.30199999999999999</c:v>
                </c:pt>
                <c:pt idx="301">
                  <c:v>0.30299999999999999</c:v>
                </c:pt>
                <c:pt idx="302">
                  <c:v>0.30399999999999999</c:v>
                </c:pt>
                <c:pt idx="303">
                  <c:v>0.30499999999999999</c:v>
                </c:pt>
                <c:pt idx="304">
                  <c:v>0.30599999999999999</c:v>
                </c:pt>
                <c:pt idx="305">
                  <c:v>0.307</c:v>
                </c:pt>
                <c:pt idx="306">
                  <c:v>0.308</c:v>
                </c:pt>
                <c:pt idx="307">
                  <c:v>0.309</c:v>
                </c:pt>
                <c:pt idx="308">
                  <c:v>0.31</c:v>
                </c:pt>
                <c:pt idx="309">
                  <c:v>0.311</c:v>
                </c:pt>
                <c:pt idx="310">
                  <c:v>0.312</c:v>
                </c:pt>
                <c:pt idx="311">
                  <c:v>0.313</c:v>
                </c:pt>
                <c:pt idx="312">
                  <c:v>0.314</c:v>
                </c:pt>
                <c:pt idx="313">
                  <c:v>0.315</c:v>
                </c:pt>
                <c:pt idx="314">
                  <c:v>0.316</c:v>
                </c:pt>
                <c:pt idx="315">
                  <c:v>0.317</c:v>
                </c:pt>
                <c:pt idx="316">
                  <c:v>0.318</c:v>
                </c:pt>
                <c:pt idx="317">
                  <c:v>0.31900000000000001</c:v>
                </c:pt>
                <c:pt idx="318">
                  <c:v>0.32</c:v>
                </c:pt>
                <c:pt idx="319">
                  <c:v>0.32100000000000001</c:v>
                </c:pt>
                <c:pt idx="320">
                  <c:v>0.32200000000000001</c:v>
                </c:pt>
                <c:pt idx="321">
                  <c:v>0.32300000000000001</c:v>
                </c:pt>
                <c:pt idx="322">
                  <c:v>0.32400000000000001</c:v>
                </c:pt>
                <c:pt idx="323">
                  <c:v>0.32500000000000001</c:v>
                </c:pt>
                <c:pt idx="324">
                  <c:v>0.32600000000000001</c:v>
                </c:pt>
                <c:pt idx="325">
                  <c:v>0.32700000000000001</c:v>
                </c:pt>
                <c:pt idx="326">
                  <c:v>0.32800000000000001</c:v>
                </c:pt>
                <c:pt idx="327">
                  <c:v>0.32900000000000001</c:v>
                </c:pt>
                <c:pt idx="328">
                  <c:v>0.33</c:v>
                </c:pt>
                <c:pt idx="329">
                  <c:v>0.33100000000000002</c:v>
                </c:pt>
                <c:pt idx="330">
                  <c:v>0.33200000000000002</c:v>
                </c:pt>
                <c:pt idx="331">
                  <c:v>0.33300000000000002</c:v>
                </c:pt>
                <c:pt idx="332">
                  <c:v>0.33400000000000002</c:v>
                </c:pt>
                <c:pt idx="333">
                  <c:v>0.33500000000000002</c:v>
                </c:pt>
                <c:pt idx="334">
                  <c:v>0.33600000000000002</c:v>
                </c:pt>
                <c:pt idx="335">
                  <c:v>0.33700000000000002</c:v>
                </c:pt>
                <c:pt idx="336">
                  <c:v>0.33800000000000002</c:v>
                </c:pt>
                <c:pt idx="337">
                  <c:v>0.33900000000000002</c:v>
                </c:pt>
                <c:pt idx="338">
                  <c:v>0.34</c:v>
                </c:pt>
                <c:pt idx="339">
                  <c:v>0.34100000000000003</c:v>
                </c:pt>
                <c:pt idx="340">
                  <c:v>0.34200000000000003</c:v>
                </c:pt>
                <c:pt idx="341">
                  <c:v>0.34300000000000003</c:v>
                </c:pt>
                <c:pt idx="342">
                  <c:v>0.34399999999999997</c:v>
                </c:pt>
                <c:pt idx="343">
                  <c:v>0.34499999999999997</c:v>
                </c:pt>
                <c:pt idx="344">
                  <c:v>0.34599999999999997</c:v>
                </c:pt>
                <c:pt idx="345">
                  <c:v>0.34699999999999998</c:v>
                </c:pt>
                <c:pt idx="346">
                  <c:v>0.34799999999999998</c:v>
                </c:pt>
                <c:pt idx="347">
                  <c:v>0.34899999999999998</c:v>
                </c:pt>
                <c:pt idx="348">
                  <c:v>0.35</c:v>
                </c:pt>
                <c:pt idx="349">
                  <c:v>0.35099999999999998</c:v>
                </c:pt>
                <c:pt idx="350">
                  <c:v>0.35199999999999998</c:v>
                </c:pt>
                <c:pt idx="351">
                  <c:v>0.35299999999999998</c:v>
                </c:pt>
                <c:pt idx="352">
                  <c:v>0.35399999999999998</c:v>
                </c:pt>
                <c:pt idx="353">
                  <c:v>0.35499999999999998</c:v>
                </c:pt>
                <c:pt idx="354">
                  <c:v>0.35599999999999998</c:v>
                </c:pt>
                <c:pt idx="355">
                  <c:v>0.35699999999999998</c:v>
                </c:pt>
                <c:pt idx="356">
                  <c:v>0.35799999999999998</c:v>
                </c:pt>
                <c:pt idx="357">
                  <c:v>0.35899999999999999</c:v>
                </c:pt>
                <c:pt idx="358">
                  <c:v>0.36</c:v>
                </c:pt>
                <c:pt idx="359">
                  <c:v>0.36099999999999999</c:v>
                </c:pt>
                <c:pt idx="360">
                  <c:v>0.36199999999999999</c:v>
                </c:pt>
                <c:pt idx="361">
                  <c:v>0.36299999999999999</c:v>
                </c:pt>
                <c:pt idx="362">
                  <c:v>0.36399999999999999</c:v>
                </c:pt>
                <c:pt idx="363">
                  <c:v>0.36499999999999999</c:v>
                </c:pt>
                <c:pt idx="364">
                  <c:v>0.36599999999999999</c:v>
                </c:pt>
                <c:pt idx="365">
                  <c:v>0.36699999999999999</c:v>
                </c:pt>
                <c:pt idx="366">
                  <c:v>0.36799999999999999</c:v>
                </c:pt>
                <c:pt idx="367">
                  <c:v>0.36899999999999999</c:v>
                </c:pt>
                <c:pt idx="368">
                  <c:v>0.37</c:v>
                </c:pt>
                <c:pt idx="369">
                  <c:v>0.371</c:v>
                </c:pt>
                <c:pt idx="370">
                  <c:v>0.372</c:v>
                </c:pt>
                <c:pt idx="371">
                  <c:v>0.373</c:v>
                </c:pt>
                <c:pt idx="372">
                  <c:v>0.374</c:v>
                </c:pt>
                <c:pt idx="373">
                  <c:v>0.375</c:v>
                </c:pt>
                <c:pt idx="374">
                  <c:v>0.376</c:v>
                </c:pt>
                <c:pt idx="375">
                  <c:v>0.377</c:v>
                </c:pt>
                <c:pt idx="376">
                  <c:v>0.378</c:v>
                </c:pt>
                <c:pt idx="377">
                  <c:v>0.379</c:v>
                </c:pt>
                <c:pt idx="378">
                  <c:v>0.38</c:v>
                </c:pt>
                <c:pt idx="379">
                  <c:v>0.38100000000000001</c:v>
                </c:pt>
                <c:pt idx="380">
                  <c:v>0.38200000000000001</c:v>
                </c:pt>
                <c:pt idx="381">
                  <c:v>0.38300000000000001</c:v>
                </c:pt>
                <c:pt idx="382">
                  <c:v>0.38400000000000001</c:v>
                </c:pt>
                <c:pt idx="383">
                  <c:v>0.38500000000000001</c:v>
                </c:pt>
                <c:pt idx="384">
                  <c:v>0.38600000000000001</c:v>
                </c:pt>
                <c:pt idx="385">
                  <c:v>0.38700000000000001</c:v>
                </c:pt>
                <c:pt idx="386">
                  <c:v>0.38800000000000001</c:v>
                </c:pt>
                <c:pt idx="387">
                  <c:v>0.38900000000000001</c:v>
                </c:pt>
                <c:pt idx="388">
                  <c:v>0.39</c:v>
                </c:pt>
                <c:pt idx="389">
                  <c:v>0.39100000000000001</c:v>
                </c:pt>
                <c:pt idx="390">
                  <c:v>0.39200000000000002</c:v>
                </c:pt>
                <c:pt idx="391">
                  <c:v>0.39300000000000002</c:v>
                </c:pt>
                <c:pt idx="392">
                  <c:v>0.39400000000000002</c:v>
                </c:pt>
                <c:pt idx="393">
                  <c:v>0.39500000000000002</c:v>
                </c:pt>
                <c:pt idx="394">
                  <c:v>0.39600000000000002</c:v>
                </c:pt>
                <c:pt idx="395">
                  <c:v>0.39700000000000002</c:v>
                </c:pt>
                <c:pt idx="396">
                  <c:v>0.39800000000000002</c:v>
                </c:pt>
                <c:pt idx="397">
                  <c:v>0.39900000000000002</c:v>
                </c:pt>
                <c:pt idx="398">
                  <c:v>0.4</c:v>
                </c:pt>
                <c:pt idx="399">
                  <c:v>0.40100000000000002</c:v>
                </c:pt>
                <c:pt idx="400">
                  <c:v>0.40200000000000002</c:v>
                </c:pt>
                <c:pt idx="401">
                  <c:v>0.40300000000000002</c:v>
                </c:pt>
                <c:pt idx="402">
                  <c:v>0.40400000000000003</c:v>
                </c:pt>
                <c:pt idx="403">
                  <c:v>0.40500000000000003</c:v>
                </c:pt>
                <c:pt idx="404">
                  <c:v>0.40600000000000003</c:v>
                </c:pt>
                <c:pt idx="405">
                  <c:v>0.40699999999999997</c:v>
                </c:pt>
                <c:pt idx="406">
                  <c:v>0.40799999999999997</c:v>
                </c:pt>
                <c:pt idx="407">
                  <c:v>0.40899999999999997</c:v>
                </c:pt>
                <c:pt idx="408">
                  <c:v>0.41</c:v>
                </c:pt>
                <c:pt idx="409">
                  <c:v>0.41099999999999998</c:v>
                </c:pt>
                <c:pt idx="410">
                  <c:v>0.41199999999999998</c:v>
                </c:pt>
                <c:pt idx="411">
                  <c:v>0.41299999999999998</c:v>
                </c:pt>
                <c:pt idx="412">
                  <c:v>0.41399999999999998</c:v>
                </c:pt>
                <c:pt idx="413">
                  <c:v>0.41499999999999998</c:v>
                </c:pt>
                <c:pt idx="414">
                  <c:v>0.41599999999999998</c:v>
                </c:pt>
                <c:pt idx="415">
                  <c:v>0.41699999999999998</c:v>
                </c:pt>
                <c:pt idx="416">
                  <c:v>0.41799999999999998</c:v>
                </c:pt>
                <c:pt idx="417">
                  <c:v>0.41899999999999998</c:v>
                </c:pt>
                <c:pt idx="418">
                  <c:v>0.42</c:v>
                </c:pt>
                <c:pt idx="419">
                  <c:v>0.42099999999999999</c:v>
                </c:pt>
                <c:pt idx="420">
                  <c:v>0.42199999999999999</c:v>
                </c:pt>
                <c:pt idx="421">
                  <c:v>0.42299999999999999</c:v>
                </c:pt>
                <c:pt idx="422">
                  <c:v>0.42399999999999999</c:v>
                </c:pt>
                <c:pt idx="423">
                  <c:v>0.42499999999999999</c:v>
                </c:pt>
                <c:pt idx="424">
                  <c:v>0.42599999999999999</c:v>
                </c:pt>
                <c:pt idx="425">
                  <c:v>0.42699999999999999</c:v>
                </c:pt>
                <c:pt idx="426">
                  <c:v>0.42799999999999999</c:v>
                </c:pt>
                <c:pt idx="427">
                  <c:v>0.42899999999999999</c:v>
                </c:pt>
                <c:pt idx="428">
                  <c:v>0.43</c:v>
                </c:pt>
                <c:pt idx="429">
                  <c:v>0.43099999999999999</c:v>
                </c:pt>
                <c:pt idx="430">
                  <c:v>0.432</c:v>
                </c:pt>
                <c:pt idx="431">
                  <c:v>0.433</c:v>
                </c:pt>
                <c:pt idx="432">
                  <c:v>0.434</c:v>
                </c:pt>
                <c:pt idx="433">
                  <c:v>0.435</c:v>
                </c:pt>
                <c:pt idx="434">
                  <c:v>0.436</c:v>
                </c:pt>
                <c:pt idx="435">
                  <c:v>0.437</c:v>
                </c:pt>
                <c:pt idx="436">
                  <c:v>0.438</c:v>
                </c:pt>
                <c:pt idx="437">
                  <c:v>0.439</c:v>
                </c:pt>
                <c:pt idx="438">
                  <c:v>0.44</c:v>
                </c:pt>
                <c:pt idx="439">
                  <c:v>0.441</c:v>
                </c:pt>
                <c:pt idx="440">
                  <c:v>0.442</c:v>
                </c:pt>
                <c:pt idx="441">
                  <c:v>0.443</c:v>
                </c:pt>
                <c:pt idx="442">
                  <c:v>0.44400000000000001</c:v>
                </c:pt>
                <c:pt idx="443">
                  <c:v>0.44500000000000001</c:v>
                </c:pt>
                <c:pt idx="444">
                  <c:v>0.44600000000000001</c:v>
                </c:pt>
                <c:pt idx="445">
                  <c:v>0.44700000000000001</c:v>
                </c:pt>
                <c:pt idx="446">
                  <c:v>0.44800000000000001</c:v>
                </c:pt>
              </c:numCache>
            </c:numRef>
          </c:xVal>
          <c:yVal>
            <c:numRef>
              <c:f>'Ondemand-menu timeline'!$D$2:$D$476</c:f>
              <c:numCache>
                <c:formatCode>General</c:formatCode>
                <c:ptCount val="47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0.16914055341762901</c:v>
                </c:pt>
                <c:pt idx="25">
                  <c:v>0.40828293934396198</c:v>
                </c:pt>
                <c:pt idx="26">
                  <c:v>0.390874106652007</c:v>
                </c:pt>
                <c:pt idx="27">
                  <c:v>0.47113798790544298</c:v>
                </c:pt>
                <c:pt idx="28">
                  <c:v>0.90709180868609096</c:v>
                </c:pt>
                <c:pt idx="29">
                  <c:v>0.31610775151182002</c:v>
                </c:pt>
                <c:pt idx="30">
                  <c:v>2.41891148982958E-2</c:v>
                </c:pt>
                <c:pt idx="31">
                  <c:v>4.2330951072017599E-2</c:v>
                </c:pt>
                <c:pt idx="32">
                  <c:v>1.8141836173721799E-2</c:v>
                </c:pt>
                <c:pt idx="33">
                  <c:v>9.0709180868609102E-2</c:v>
                </c:pt>
                <c:pt idx="34">
                  <c:v>7.8614623419461196E-2</c:v>
                </c:pt>
                <c:pt idx="35">
                  <c:v>9.0709180868609102E-2</c:v>
                </c:pt>
                <c:pt idx="36">
                  <c:v>0.10885101704233099</c:v>
                </c:pt>
                <c:pt idx="37">
                  <c:v>0.157229246838923</c:v>
                </c:pt>
                <c:pt idx="38">
                  <c:v>0.20560747663551401</c:v>
                </c:pt>
                <c:pt idx="39">
                  <c:v>0.18746564046179201</c:v>
                </c:pt>
                <c:pt idx="40">
                  <c:v>0.120945574491479</c:v>
                </c:pt>
                <c:pt idx="41">
                  <c:v>8.4661902144035198E-2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2.58383727322705E-2</c:v>
                </c:pt>
                <c:pt idx="76">
                  <c:v>0.390874106652007</c:v>
                </c:pt>
                <c:pt idx="77">
                  <c:v>0.41726223199560197</c:v>
                </c:pt>
                <c:pt idx="78">
                  <c:v>0.39160711013377297</c:v>
                </c:pt>
                <c:pt idx="79">
                  <c:v>0.80923584387025804</c:v>
                </c:pt>
                <c:pt idx="80">
                  <c:v>0.67014843320505801</c:v>
                </c:pt>
                <c:pt idx="81">
                  <c:v>9.6756459593183103E-2</c:v>
                </c:pt>
                <c:pt idx="82">
                  <c:v>5.4425508521165497E-2</c:v>
                </c:pt>
                <c:pt idx="83">
                  <c:v>0.20560747663551401</c:v>
                </c:pt>
                <c:pt idx="84">
                  <c:v>0.19956019791094001</c:v>
                </c:pt>
                <c:pt idx="85">
                  <c:v>0.139087410665201</c:v>
                </c:pt>
                <c:pt idx="86">
                  <c:v>0.16327652556349601</c:v>
                </c:pt>
                <c:pt idx="87">
                  <c:v>0.18746564046179201</c:v>
                </c:pt>
                <c:pt idx="88">
                  <c:v>0.120945574491479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0.26956203041964499</c:v>
                </c:pt>
                <c:pt idx="126">
                  <c:v>0.35312442734103</c:v>
                </c:pt>
                <c:pt idx="127">
                  <c:v>0.396921385376581</c:v>
                </c:pt>
                <c:pt idx="128">
                  <c:v>0.52977826644676596</c:v>
                </c:pt>
                <c:pt idx="129">
                  <c:v>0.99065420560747697</c:v>
                </c:pt>
                <c:pt idx="130">
                  <c:v>0.35843870258383698</c:v>
                </c:pt>
                <c:pt idx="131">
                  <c:v>0.133040131940627</c:v>
                </c:pt>
                <c:pt idx="132">
                  <c:v>0.151181968114349</c:v>
                </c:pt>
                <c:pt idx="133">
                  <c:v>0.10280373831775701</c:v>
                </c:pt>
                <c:pt idx="134">
                  <c:v>0.157229246838923</c:v>
                </c:pt>
                <c:pt idx="135">
                  <c:v>0.139087410665201</c:v>
                </c:pt>
                <c:pt idx="136">
                  <c:v>0.139087410665201</c:v>
                </c:pt>
                <c:pt idx="137">
                  <c:v>0.151181968114349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0.32087227414330199</c:v>
                </c:pt>
                <c:pt idx="176">
                  <c:v>0.32068902327286097</c:v>
                </c:pt>
                <c:pt idx="177">
                  <c:v>0.398387392340114</c:v>
                </c:pt>
                <c:pt idx="178">
                  <c:v>0.59190031152648004</c:v>
                </c:pt>
                <c:pt idx="179">
                  <c:v>1</c:v>
                </c:pt>
                <c:pt idx="180">
                  <c:v>0.230346344145135</c:v>
                </c:pt>
                <c:pt idx="181">
                  <c:v>0.133040131940627</c:v>
                </c:pt>
                <c:pt idx="182">
                  <c:v>0.139087410665201</c:v>
                </c:pt>
                <c:pt idx="183">
                  <c:v>0.139087410665201</c:v>
                </c:pt>
                <c:pt idx="184">
                  <c:v>9.0709180868609102E-2</c:v>
                </c:pt>
                <c:pt idx="185">
                  <c:v>0.16932380428807001</c:v>
                </c:pt>
                <c:pt idx="186">
                  <c:v>0.10280373831775701</c:v>
                </c:pt>
                <c:pt idx="187">
                  <c:v>0.19351291918636601</c:v>
                </c:pt>
                <c:pt idx="188">
                  <c:v>4.2330951072017599E-2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5.4975261132490403E-3</c:v>
                </c:pt>
                <c:pt idx="226">
                  <c:v>0.37346527396005103</c:v>
                </c:pt>
                <c:pt idx="227">
                  <c:v>0.42330951072017597</c:v>
                </c:pt>
                <c:pt idx="228">
                  <c:v>0.40974894630749498</c:v>
                </c:pt>
                <c:pt idx="229">
                  <c:v>0.74803005314275195</c:v>
                </c:pt>
                <c:pt idx="230">
                  <c:v>0.83562396921385396</c:v>
                </c:pt>
                <c:pt idx="231">
                  <c:v>0.139087410665201</c:v>
                </c:pt>
                <c:pt idx="232">
                  <c:v>0.157229246838923</c:v>
                </c:pt>
                <c:pt idx="233">
                  <c:v>0.16932380428807001</c:v>
                </c:pt>
                <c:pt idx="234">
                  <c:v>9.0709180868609102E-2</c:v>
                </c:pt>
                <c:pt idx="235">
                  <c:v>0.157229246838923</c:v>
                </c:pt>
                <c:pt idx="236">
                  <c:v>0.10280373831775701</c:v>
                </c:pt>
                <c:pt idx="237">
                  <c:v>0.19956019791094001</c:v>
                </c:pt>
                <c:pt idx="238">
                  <c:v>6.0472787245739401E-2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2.58383727322705E-2</c:v>
                </c:pt>
                <c:pt idx="278">
                  <c:v>0.41726223199560197</c:v>
                </c:pt>
                <c:pt idx="279">
                  <c:v>0.40370166758292098</c:v>
                </c:pt>
                <c:pt idx="280">
                  <c:v>0.39765438885834697</c:v>
                </c:pt>
                <c:pt idx="281">
                  <c:v>0.82719442917353903</c:v>
                </c:pt>
                <c:pt idx="282">
                  <c:v>0.59098405717427205</c:v>
                </c:pt>
                <c:pt idx="283">
                  <c:v>0</c:v>
                </c:pt>
                <c:pt idx="284">
                  <c:v>0.114898295766905</c:v>
                </c:pt>
                <c:pt idx="285">
                  <c:v>0.19351291918636601</c:v>
                </c:pt>
                <c:pt idx="286">
                  <c:v>0.133040131940627</c:v>
                </c:pt>
                <c:pt idx="287">
                  <c:v>0.139087410665201</c:v>
                </c:pt>
                <c:pt idx="288">
                  <c:v>0.18746564046179201</c:v>
                </c:pt>
                <c:pt idx="289">
                  <c:v>0.18141836173721801</c:v>
                </c:pt>
                <c:pt idx="290">
                  <c:v>0.21770203408466199</c:v>
                </c:pt>
                <c:pt idx="291">
                  <c:v>4.2330951072017599E-2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0.378229796591534</c:v>
                </c:pt>
                <c:pt idx="325">
                  <c:v>0.39160711013377297</c:v>
                </c:pt>
                <c:pt idx="326">
                  <c:v>0.390874106652007</c:v>
                </c:pt>
                <c:pt idx="327">
                  <c:v>0.73227047828477199</c:v>
                </c:pt>
                <c:pt idx="328">
                  <c:v>0.769653655854865</c:v>
                </c:pt>
                <c:pt idx="329">
                  <c:v>1.20945574491479E-2</c:v>
                </c:pt>
                <c:pt idx="330">
                  <c:v>0.157229246838923</c:v>
                </c:pt>
                <c:pt idx="331">
                  <c:v>0.17537108301264401</c:v>
                </c:pt>
                <c:pt idx="332">
                  <c:v>0.16932380428807001</c:v>
                </c:pt>
                <c:pt idx="333">
                  <c:v>0.157229246838923</c:v>
                </c:pt>
                <c:pt idx="334">
                  <c:v>0.16327652556349601</c:v>
                </c:pt>
                <c:pt idx="335">
                  <c:v>0.17537108301264401</c:v>
                </c:pt>
                <c:pt idx="336">
                  <c:v>0.157229246838923</c:v>
                </c:pt>
                <c:pt idx="337">
                  <c:v>4.2330951072017599E-2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5.4975261132490403E-3</c:v>
                </c:pt>
                <c:pt idx="374">
                  <c:v>0.41121495327102803</c:v>
                </c:pt>
                <c:pt idx="375">
                  <c:v>0.378779549202859</c:v>
                </c:pt>
                <c:pt idx="376">
                  <c:v>0.39765438885834697</c:v>
                </c:pt>
                <c:pt idx="377">
                  <c:v>0.78229796591533796</c:v>
                </c:pt>
                <c:pt idx="378">
                  <c:v>0.68719076415613001</c:v>
                </c:pt>
                <c:pt idx="379">
                  <c:v>0</c:v>
                </c:pt>
                <c:pt idx="380">
                  <c:v>0.120945574491479</c:v>
                </c:pt>
                <c:pt idx="381">
                  <c:v>0.18746564046179201</c:v>
                </c:pt>
                <c:pt idx="382">
                  <c:v>0.145134689389775</c:v>
                </c:pt>
                <c:pt idx="383">
                  <c:v>0.16327652556349601</c:v>
                </c:pt>
                <c:pt idx="384">
                  <c:v>0.16932380428807001</c:v>
                </c:pt>
                <c:pt idx="385">
                  <c:v>0.133040131940627</c:v>
                </c:pt>
                <c:pt idx="386">
                  <c:v>0.145134689389775</c:v>
                </c:pt>
                <c:pt idx="387">
                  <c:v>0.145134689389775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0.110317024005864</c:v>
                </c:pt>
                <c:pt idx="426">
                  <c:v>0.46710646875572698</c:v>
                </c:pt>
                <c:pt idx="427">
                  <c:v>0.410481949789262</c:v>
                </c:pt>
                <c:pt idx="428">
                  <c:v>0.50650540590067805</c:v>
                </c:pt>
                <c:pt idx="429">
                  <c:v>0.89609675645959297</c:v>
                </c:pt>
                <c:pt idx="430">
                  <c:v>0.46564046179219398</c:v>
                </c:pt>
                <c:pt idx="431">
                  <c:v>0.10885101704233099</c:v>
                </c:pt>
                <c:pt idx="432">
                  <c:v>0.10885101704233099</c:v>
                </c:pt>
                <c:pt idx="433">
                  <c:v>0.16932380428807001</c:v>
                </c:pt>
                <c:pt idx="434">
                  <c:v>0.16327652556349601</c:v>
                </c:pt>
                <c:pt idx="435">
                  <c:v>0.151181968114349</c:v>
                </c:pt>
                <c:pt idx="436">
                  <c:v>0.151181968114349</c:v>
                </c:pt>
                <c:pt idx="437">
                  <c:v>0.16327652556349601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456-4432-B64B-0578F79234CD}"/>
            </c:ext>
          </c:extLst>
        </c:ser>
        <c:ser>
          <c:idx val="1"/>
          <c:order val="1"/>
          <c:tx>
            <c:strRef>
              <c:f>'Ondemand-menu timeline'!$C$1</c:f>
              <c:strCache>
                <c:ptCount val="1"/>
                <c:pt idx="0">
                  <c:v>BW(tx)</c:v>
                </c:pt>
              </c:strCache>
            </c:strRef>
          </c:tx>
          <c:spPr>
            <a:ln w="317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'Ondemand-menu timeline'!$A$2:$A$476</c:f>
              <c:numCache>
                <c:formatCode>General</c:formatCode>
                <c:ptCount val="475"/>
                <c:pt idx="0">
                  <c:v>2E-3</c:v>
                </c:pt>
                <c:pt idx="1">
                  <c:v>3.0000000000000001E-3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6.0000000000000001E-3</c:v>
                </c:pt>
                <c:pt idx="5">
                  <c:v>7.0000000000000001E-3</c:v>
                </c:pt>
                <c:pt idx="6">
                  <c:v>8.0000000000000002E-3</c:v>
                </c:pt>
                <c:pt idx="7">
                  <c:v>8.9999999999999993E-3</c:v>
                </c:pt>
                <c:pt idx="8">
                  <c:v>0.01</c:v>
                </c:pt>
                <c:pt idx="9">
                  <c:v>1.0999999999999999E-2</c:v>
                </c:pt>
                <c:pt idx="10">
                  <c:v>1.2E-2</c:v>
                </c:pt>
                <c:pt idx="11">
                  <c:v>1.2999999999999999E-2</c:v>
                </c:pt>
                <c:pt idx="12">
                  <c:v>1.4E-2</c:v>
                </c:pt>
                <c:pt idx="13">
                  <c:v>1.4999999999999999E-2</c:v>
                </c:pt>
                <c:pt idx="14">
                  <c:v>1.6E-2</c:v>
                </c:pt>
                <c:pt idx="15">
                  <c:v>1.7000000000000001E-2</c:v>
                </c:pt>
                <c:pt idx="16">
                  <c:v>1.7999999999999999E-2</c:v>
                </c:pt>
                <c:pt idx="17">
                  <c:v>1.9E-2</c:v>
                </c:pt>
                <c:pt idx="18">
                  <c:v>0.02</c:v>
                </c:pt>
                <c:pt idx="19">
                  <c:v>2.1000000000000001E-2</c:v>
                </c:pt>
                <c:pt idx="20">
                  <c:v>2.1999999999999999E-2</c:v>
                </c:pt>
                <c:pt idx="21">
                  <c:v>2.3E-2</c:v>
                </c:pt>
                <c:pt idx="22">
                  <c:v>2.4E-2</c:v>
                </c:pt>
                <c:pt idx="23">
                  <c:v>2.5000000000000001E-2</c:v>
                </c:pt>
                <c:pt idx="24">
                  <c:v>2.5999999999999999E-2</c:v>
                </c:pt>
                <c:pt idx="25">
                  <c:v>2.7E-2</c:v>
                </c:pt>
                <c:pt idx="26">
                  <c:v>2.8000000000000001E-2</c:v>
                </c:pt>
                <c:pt idx="27">
                  <c:v>2.9000000000000001E-2</c:v>
                </c:pt>
                <c:pt idx="28">
                  <c:v>0.03</c:v>
                </c:pt>
                <c:pt idx="29">
                  <c:v>3.1E-2</c:v>
                </c:pt>
                <c:pt idx="30">
                  <c:v>3.2000000000000001E-2</c:v>
                </c:pt>
                <c:pt idx="31">
                  <c:v>3.3000000000000002E-2</c:v>
                </c:pt>
                <c:pt idx="32">
                  <c:v>3.4000000000000002E-2</c:v>
                </c:pt>
                <c:pt idx="33">
                  <c:v>3.5000000000000003E-2</c:v>
                </c:pt>
                <c:pt idx="34">
                  <c:v>3.5999999999999997E-2</c:v>
                </c:pt>
                <c:pt idx="35">
                  <c:v>3.6999999999999998E-2</c:v>
                </c:pt>
                <c:pt idx="36">
                  <c:v>3.7999999999999999E-2</c:v>
                </c:pt>
                <c:pt idx="37">
                  <c:v>3.9E-2</c:v>
                </c:pt>
                <c:pt idx="38">
                  <c:v>0.04</c:v>
                </c:pt>
                <c:pt idx="39">
                  <c:v>4.1000000000000002E-2</c:v>
                </c:pt>
                <c:pt idx="40">
                  <c:v>4.2000000000000003E-2</c:v>
                </c:pt>
                <c:pt idx="41">
                  <c:v>4.2999999999999997E-2</c:v>
                </c:pt>
                <c:pt idx="42">
                  <c:v>4.3999999999999997E-2</c:v>
                </c:pt>
                <c:pt idx="43">
                  <c:v>4.4999999999999998E-2</c:v>
                </c:pt>
                <c:pt idx="44">
                  <c:v>4.5999999999999999E-2</c:v>
                </c:pt>
                <c:pt idx="45">
                  <c:v>4.7E-2</c:v>
                </c:pt>
                <c:pt idx="46">
                  <c:v>4.8000000000000001E-2</c:v>
                </c:pt>
                <c:pt idx="47">
                  <c:v>4.9000000000000002E-2</c:v>
                </c:pt>
                <c:pt idx="48">
                  <c:v>0.05</c:v>
                </c:pt>
                <c:pt idx="49">
                  <c:v>5.0999999999999997E-2</c:v>
                </c:pt>
                <c:pt idx="50">
                  <c:v>5.1999999999999998E-2</c:v>
                </c:pt>
                <c:pt idx="51">
                  <c:v>5.2999999999999999E-2</c:v>
                </c:pt>
                <c:pt idx="52">
                  <c:v>5.3999999999999999E-2</c:v>
                </c:pt>
                <c:pt idx="53">
                  <c:v>5.5E-2</c:v>
                </c:pt>
                <c:pt idx="54">
                  <c:v>5.6000000000000001E-2</c:v>
                </c:pt>
                <c:pt idx="55">
                  <c:v>5.7000000000000002E-2</c:v>
                </c:pt>
                <c:pt idx="56">
                  <c:v>5.8000000000000003E-2</c:v>
                </c:pt>
                <c:pt idx="57">
                  <c:v>5.8999999999999997E-2</c:v>
                </c:pt>
                <c:pt idx="58">
                  <c:v>0.06</c:v>
                </c:pt>
                <c:pt idx="59">
                  <c:v>6.0999999999999999E-2</c:v>
                </c:pt>
                <c:pt idx="60">
                  <c:v>6.2E-2</c:v>
                </c:pt>
                <c:pt idx="61">
                  <c:v>6.3E-2</c:v>
                </c:pt>
                <c:pt idx="62">
                  <c:v>6.4000000000000001E-2</c:v>
                </c:pt>
                <c:pt idx="63">
                  <c:v>6.5000000000000002E-2</c:v>
                </c:pt>
                <c:pt idx="64">
                  <c:v>6.6000000000000003E-2</c:v>
                </c:pt>
                <c:pt idx="65">
                  <c:v>6.7000000000000004E-2</c:v>
                </c:pt>
                <c:pt idx="66">
                  <c:v>6.8000000000000005E-2</c:v>
                </c:pt>
                <c:pt idx="67">
                  <c:v>6.9000000000000006E-2</c:v>
                </c:pt>
                <c:pt idx="68">
                  <c:v>7.0000000000000007E-2</c:v>
                </c:pt>
                <c:pt idx="69">
                  <c:v>7.0999999999999994E-2</c:v>
                </c:pt>
                <c:pt idx="70">
                  <c:v>7.1999999999999995E-2</c:v>
                </c:pt>
                <c:pt idx="71">
                  <c:v>7.2999999999999995E-2</c:v>
                </c:pt>
                <c:pt idx="72">
                  <c:v>7.3999999999999996E-2</c:v>
                </c:pt>
                <c:pt idx="73">
                  <c:v>7.4999999999999997E-2</c:v>
                </c:pt>
                <c:pt idx="74">
                  <c:v>7.5999999999999998E-2</c:v>
                </c:pt>
                <c:pt idx="75">
                  <c:v>7.6999999999999999E-2</c:v>
                </c:pt>
                <c:pt idx="76">
                  <c:v>7.8E-2</c:v>
                </c:pt>
                <c:pt idx="77">
                  <c:v>7.9000000000000001E-2</c:v>
                </c:pt>
                <c:pt idx="78">
                  <c:v>0.08</c:v>
                </c:pt>
                <c:pt idx="79">
                  <c:v>8.1000000000000003E-2</c:v>
                </c:pt>
                <c:pt idx="80">
                  <c:v>8.2000000000000003E-2</c:v>
                </c:pt>
                <c:pt idx="81">
                  <c:v>8.3000000000000004E-2</c:v>
                </c:pt>
                <c:pt idx="82">
                  <c:v>8.4000000000000005E-2</c:v>
                </c:pt>
                <c:pt idx="83">
                  <c:v>8.5000000000000006E-2</c:v>
                </c:pt>
                <c:pt idx="84">
                  <c:v>8.5999999999999993E-2</c:v>
                </c:pt>
                <c:pt idx="85">
                  <c:v>8.6999999999999994E-2</c:v>
                </c:pt>
                <c:pt idx="86">
                  <c:v>8.7999999999999995E-2</c:v>
                </c:pt>
                <c:pt idx="87">
                  <c:v>8.8999999999999996E-2</c:v>
                </c:pt>
                <c:pt idx="88">
                  <c:v>0.09</c:v>
                </c:pt>
                <c:pt idx="89">
                  <c:v>9.0999999999999998E-2</c:v>
                </c:pt>
                <c:pt idx="90">
                  <c:v>9.1999999999999998E-2</c:v>
                </c:pt>
                <c:pt idx="91">
                  <c:v>9.2999999999999999E-2</c:v>
                </c:pt>
                <c:pt idx="92">
                  <c:v>9.4E-2</c:v>
                </c:pt>
                <c:pt idx="93">
                  <c:v>9.5000000000000001E-2</c:v>
                </c:pt>
                <c:pt idx="94">
                  <c:v>9.6000000000000002E-2</c:v>
                </c:pt>
                <c:pt idx="95">
                  <c:v>9.7000000000000003E-2</c:v>
                </c:pt>
                <c:pt idx="96">
                  <c:v>9.8000000000000004E-2</c:v>
                </c:pt>
                <c:pt idx="97">
                  <c:v>9.9000000000000005E-2</c:v>
                </c:pt>
                <c:pt idx="98">
                  <c:v>0.1</c:v>
                </c:pt>
                <c:pt idx="99">
                  <c:v>0.10100000000000001</c:v>
                </c:pt>
                <c:pt idx="100">
                  <c:v>0.10199999999999999</c:v>
                </c:pt>
                <c:pt idx="101">
                  <c:v>0.10299999999999999</c:v>
                </c:pt>
                <c:pt idx="102">
                  <c:v>0.104</c:v>
                </c:pt>
                <c:pt idx="103">
                  <c:v>0.105</c:v>
                </c:pt>
                <c:pt idx="104">
                  <c:v>0.106</c:v>
                </c:pt>
                <c:pt idx="105">
                  <c:v>0.107</c:v>
                </c:pt>
                <c:pt idx="106">
                  <c:v>0.108</c:v>
                </c:pt>
                <c:pt idx="107">
                  <c:v>0.109</c:v>
                </c:pt>
                <c:pt idx="108">
                  <c:v>0.11</c:v>
                </c:pt>
                <c:pt idx="109">
                  <c:v>0.111</c:v>
                </c:pt>
                <c:pt idx="110">
                  <c:v>0.112</c:v>
                </c:pt>
                <c:pt idx="111">
                  <c:v>0.113</c:v>
                </c:pt>
                <c:pt idx="112">
                  <c:v>0.114</c:v>
                </c:pt>
                <c:pt idx="113">
                  <c:v>0.115</c:v>
                </c:pt>
                <c:pt idx="114">
                  <c:v>0.11600000000000001</c:v>
                </c:pt>
                <c:pt idx="115">
                  <c:v>0.11700000000000001</c:v>
                </c:pt>
                <c:pt idx="116">
                  <c:v>0.11799999999999999</c:v>
                </c:pt>
                <c:pt idx="117">
                  <c:v>0.11899999999999999</c:v>
                </c:pt>
                <c:pt idx="118">
                  <c:v>0.12</c:v>
                </c:pt>
                <c:pt idx="119">
                  <c:v>0.121</c:v>
                </c:pt>
                <c:pt idx="120">
                  <c:v>0.122</c:v>
                </c:pt>
                <c:pt idx="121">
                  <c:v>0.123</c:v>
                </c:pt>
                <c:pt idx="122">
                  <c:v>0.124</c:v>
                </c:pt>
                <c:pt idx="123">
                  <c:v>0.125</c:v>
                </c:pt>
                <c:pt idx="124">
                  <c:v>0.126</c:v>
                </c:pt>
                <c:pt idx="125">
                  <c:v>0.127</c:v>
                </c:pt>
                <c:pt idx="126">
                  <c:v>0.128</c:v>
                </c:pt>
                <c:pt idx="127">
                  <c:v>0.129</c:v>
                </c:pt>
                <c:pt idx="128">
                  <c:v>0.13</c:v>
                </c:pt>
                <c:pt idx="129">
                  <c:v>0.13100000000000001</c:v>
                </c:pt>
                <c:pt idx="130">
                  <c:v>0.13200000000000001</c:v>
                </c:pt>
                <c:pt idx="131">
                  <c:v>0.13300000000000001</c:v>
                </c:pt>
                <c:pt idx="132">
                  <c:v>0.13400000000000001</c:v>
                </c:pt>
                <c:pt idx="133">
                  <c:v>0.13500000000000001</c:v>
                </c:pt>
                <c:pt idx="134">
                  <c:v>0.13600000000000001</c:v>
                </c:pt>
                <c:pt idx="135">
                  <c:v>0.13700000000000001</c:v>
                </c:pt>
                <c:pt idx="136">
                  <c:v>0.13800000000000001</c:v>
                </c:pt>
                <c:pt idx="137">
                  <c:v>0.13900000000000001</c:v>
                </c:pt>
                <c:pt idx="138">
                  <c:v>0.14000000000000001</c:v>
                </c:pt>
                <c:pt idx="139">
                  <c:v>0.14099999999999999</c:v>
                </c:pt>
                <c:pt idx="140">
                  <c:v>0.14199999999999999</c:v>
                </c:pt>
                <c:pt idx="141">
                  <c:v>0.14299999999999999</c:v>
                </c:pt>
                <c:pt idx="142">
                  <c:v>0.14399999999999999</c:v>
                </c:pt>
                <c:pt idx="143">
                  <c:v>0.14499999999999999</c:v>
                </c:pt>
                <c:pt idx="144">
                  <c:v>0.14599999999999999</c:v>
                </c:pt>
                <c:pt idx="145">
                  <c:v>0.14699999999999999</c:v>
                </c:pt>
                <c:pt idx="146">
                  <c:v>0.14799999999999999</c:v>
                </c:pt>
                <c:pt idx="147">
                  <c:v>0.14899999999999999</c:v>
                </c:pt>
                <c:pt idx="148">
                  <c:v>0.15</c:v>
                </c:pt>
                <c:pt idx="149">
                  <c:v>0.151</c:v>
                </c:pt>
                <c:pt idx="150">
                  <c:v>0.152</c:v>
                </c:pt>
                <c:pt idx="151">
                  <c:v>0.153</c:v>
                </c:pt>
                <c:pt idx="152">
                  <c:v>0.154</c:v>
                </c:pt>
                <c:pt idx="153">
                  <c:v>0.155</c:v>
                </c:pt>
                <c:pt idx="154">
                  <c:v>0.156</c:v>
                </c:pt>
                <c:pt idx="155">
                  <c:v>0.157</c:v>
                </c:pt>
                <c:pt idx="156">
                  <c:v>0.158</c:v>
                </c:pt>
                <c:pt idx="157">
                  <c:v>0.159</c:v>
                </c:pt>
                <c:pt idx="158">
                  <c:v>0.16</c:v>
                </c:pt>
                <c:pt idx="159">
                  <c:v>0.161</c:v>
                </c:pt>
                <c:pt idx="160">
                  <c:v>0.16200000000000001</c:v>
                </c:pt>
                <c:pt idx="161">
                  <c:v>0.16300000000000001</c:v>
                </c:pt>
                <c:pt idx="162">
                  <c:v>0.16400000000000001</c:v>
                </c:pt>
                <c:pt idx="163">
                  <c:v>0.16500000000000001</c:v>
                </c:pt>
                <c:pt idx="164">
                  <c:v>0.16600000000000001</c:v>
                </c:pt>
                <c:pt idx="165">
                  <c:v>0.16700000000000001</c:v>
                </c:pt>
                <c:pt idx="166">
                  <c:v>0.16800000000000001</c:v>
                </c:pt>
                <c:pt idx="167">
                  <c:v>0.16900000000000001</c:v>
                </c:pt>
                <c:pt idx="168">
                  <c:v>0.17</c:v>
                </c:pt>
                <c:pt idx="169">
                  <c:v>0.17100000000000001</c:v>
                </c:pt>
                <c:pt idx="170">
                  <c:v>0.17199999999999999</c:v>
                </c:pt>
                <c:pt idx="171">
                  <c:v>0.17299999999999999</c:v>
                </c:pt>
                <c:pt idx="172">
                  <c:v>0.17399999999999999</c:v>
                </c:pt>
                <c:pt idx="173">
                  <c:v>0.17499999999999999</c:v>
                </c:pt>
                <c:pt idx="174">
                  <c:v>0.17599999999999999</c:v>
                </c:pt>
                <c:pt idx="175">
                  <c:v>0.17699999999999999</c:v>
                </c:pt>
                <c:pt idx="176">
                  <c:v>0.17799999999999999</c:v>
                </c:pt>
                <c:pt idx="177">
                  <c:v>0.17899999999999999</c:v>
                </c:pt>
                <c:pt idx="178">
                  <c:v>0.18</c:v>
                </c:pt>
                <c:pt idx="179">
                  <c:v>0.18099999999999999</c:v>
                </c:pt>
                <c:pt idx="180">
                  <c:v>0.182</c:v>
                </c:pt>
                <c:pt idx="181">
                  <c:v>0.183</c:v>
                </c:pt>
                <c:pt idx="182">
                  <c:v>0.184</c:v>
                </c:pt>
                <c:pt idx="183">
                  <c:v>0.185</c:v>
                </c:pt>
                <c:pt idx="184">
                  <c:v>0.186</c:v>
                </c:pt>
                <c:pt idx="185">
                  <c:v>0.187</c:v>
                </c:pt>
                <c:pt idx="186">
                  <c:v>0.188</c:v>
                </c:pt>
                <c:pt idx="187">
                  <c:v>0.189</c:v>
                </c:pt>
                <c:pt idx="188">
                  <c:v>0.19</c:v>
                </c:pt>
                <c:pt idx="189">
                  <c:v>0.191</c:v>
                </c:pt>
                <c:pt idx="190">
                  <c:v>0.192</c:v>
                </c:pt>
                <c:pt idx="191">
                  <c:v>0.193</c:v>
                </c:pt>
                <c:pt idx="192">
                  <c:v>0.19400000000000001</c:v>
                </c:pt>
                <c:pt idx="193">
                  <c:v>0.19500000000000001</c:v>
                </c:pt>
                <c:pt idx="194">
                  <c:v>0.19600000000000001</c:v>
                </c:pt>
                <c:pt idx="195">
                  <c:v>0.19700000000000001</c:v>
                </c:pt>
                <c:pt idx="196">
                  <c:v>0.19800000000000001</c:v>
                </c:pt>
                <c:pt idx="197">
                  <c:v>0.19900000000000001</c:v>
                </c:pt>
                <c:pt idx="198">
                  <c:v>0.2</c:v>
                </c:pt>
                <c:pt idx="199">
                  <c:v>0.20100000000000001</c:v>
                </c:pt>
                <c:pt idx="200">
                  <c:v>0.20200000000000001</c:v>
                </c:pt>
                <c:pt idx="201">
                  <c:v>0.20300000000000001</c:v>
                </c:pt>
                <c:pt idx="202">
                  <c:v>0.20399999999999999</c:v>
                </c:pt>
                <c:pt idx="203">
                  <c:v>0.20499999999999999</c:v>
                </c:pt>
                <c:pt idx="204">
                  <c:v>0.20599999999999999</c:v>
                </c:pt>
                <c:pt idx="205">
                  <c:v>0.20699999999999999</c:v>
                </c:pt>
                <c:pt idx="206">
                  <c:v>0.20799999999999999</c:v>
                </c:pt>
                <c:pt idx="207">
                  <c:v>0.20899999999999999</c:v>
                </c:pt>
                <c:pt idx="208">
                  <c:v>0.21</c:v>
                </c:pt>
                <c:pt idx="209">
                  <c:v>0.21099999999999999</c:v>
                </c:pt>
                <c:pt idx="210">
                  <c:v>0.21199999999999999</c:v>
                </c:pt>
                <c:pt idx="211">
                  <c:v>0.21299999999999999</c:v>
                </c:pt>
                <c:pt idx="212">
                  <c:v>0.214</c:v>
                </c:pt>
                <c:pt idx="213">
                  <c:v>0.215</c:v>
                </c:pt>
                <c:pt idx="214">
                  <c:v>0.216</c:v>
                </c:pt>
                <c:pt idx="215">
                  <c:v>0.217</c:v>
                </c:pt>
                <c:pt idx="216">
                  <c:v>0.218</c:v>
                </c:pt>
                <c:pt idx="217">
                  <c:v>0.219</c:v>
                </c:pt>
                <c:pt idx="218">
                  <c:v>0.22</c:v>
                </c:pt>
                <c:pt idx="219">
                  <c:v>0.221</c:v>
                </c:pt>
                <c:pt idx="220">
                  <c:v>0.222</c:v>
                </c:pt>
                <c:pt idx="221">
                  <c:v>0.223</c:v>
                </c:pt>
                <c:pt idx="222">
                  <c:v>0.224</c:v>
                </c:pt>
                <c:pt idx="223">
                  <c:v>0.22500000000000001</c:v>
                </c:pt>
                <c:pt idx="224">
                  <c:v>0.22600000000000001</c:v>
                </c:pt>
                <c:pt idx="225">
                  <c:v>0.22700000000000001</c:v>
                </c:pt>
                <c:pt idx="226">
                  <c:v>0.22800000000000001</c:v>
                </c:pt>
                <c:pt idx="227">
                  <c:v>0.22900000000000001</c:v>
                </c:pt>
                <c:pt idx="228">
                  <c:v>0.23</c:v>
                </c:pt>
                <c:pt idx="229">
                  <c:v>0.23100000000000001</c:v>
                </c:pt>
                <c:pt idx="230">
                  <c:v>0.23200000000000001</c:v>
                </c:pt>
                <c:pt idx="231">
                  <c:v>0.23300000000000001</c:v>
                </c:pt>
                <c:pt idx="232">
                  <c:v>0.23400000000000001</c:v>
                </c:pt>
                <c:pt idx="233">
                  <c:v>0.23499999999999999</c:v>
                </c:pt>
                <c:pt idx="234">
                  <c:v>0.23599999999999999</c:v>
                </c:pt>
                <c:pt idx="235">
                  <c:v>0.23699999999999999</c:v>
                </c:pt>
                <c:pt idx="236">
                  <c:v>0.23799999999999999</c:v>
                </c:pt>
                <c:pt idx="237">
                  <c:v>0.23899999999999999</c:v>
                </c:pt>
                <c:pt idx="238">
                  <c:v>0.24</c:v>
                </c:pt>
                <c:pt idx="239">
                  <c:v>0.24099999999999999</c:v>
                </c:pt>
                <c:pt idx="240">
                  <c:v>0.24199999999999999</c:v>
                </c:pt>
                <c:pt idx="241">
                  <c:v>0.24299999999999999</c:v>
                </c:pt>
                <c:pt idx="242">
                  <c:v>0.24399999999999999</c:v>
                </c:pt>
                <c:pt idx="243">
                  <c:v>0.245</c:v>
                </c:pt>
                <c:pt idx="244">
                  <c:v>0.246</c:v>
                </c:pt>
                <c:pt idx="245">
                  <c:v>0.247</c:v>
                </c:pt>
                <c:pt idx="246">
                  <c:v>0.248</c:v>
                </c:pt>
                <c:pt idx="247">
                  <c:v>0.249</c:v>
                </c:pt>
                <c:pt idx="248">
                  <c:v>0.25</c:v>
                </c:pt>
                <c:pt idx="249">
                  <c:v>0.251</c:v>
                </c:pt>
                <c:pt idx="250">
                  <c:v>0.252</c:v>
                </c:pt>
                <c:pt idx="251">
                  <c:v>0.253</c:v>
                </c:pt>
                <c:pt idx="252">
                  <c:v>0.254</c:v>
                </c:pt>
                <c:pt idx="253">
                  <c:v>0.255</c:v>
                </c:pt>
                <c:pt idx="254">
                  <c:v>0.25600000000000001</c:v>
                </c:pt>
                <c:pt idx="255">
                  <c:v>0.25700000000000001</c:v>
                </c:pt>
                <c:pt idx="256">
                  <c:v>0.25800000000000001</c:v>
                </c:pt>
                <c:pt idx="257">
                  <c:v>0.25900000000000001</c:v>
                </c:pt>
                <c:pt idx="258">
                  <c:v>0.26</c:v>
                </c:pt>
                <c:pt idx="259">
                  <c:v>0.26100000000000001</c:v>
                </c:pt>
                <c:pt idx="260">
                  <c:v>0.26200000000000001</c:v>
                </c:pt>
                <c:pt idx="261">
                  <c:v>0.26300000000000001</c:v>
                </c:pt>
                <c:pt idx="262">
                  <c:v>0.26400000000000001</c:v>
                </c:pt>
                <c:pt idx="263">
                  <c:v>0.26500000000000001</c:v>
                </c:pt>
                <c:pt idx="264">
                  <c:v>0.26600000000000001</c:v>
                </c:pt>
                <c:pt idx="265">
                  <c:v>0.26700000000000002</c:v>
                </c:pt>
                <c:pt idx="266">
                  <c:v>0.26800000000000002</c:v>
                </c:pt>
                <c:pt idx="267">
                  <c:v>0.26900000000000002</c:v>
                </c:pt>
                <c:pt idx="268">
                  <c:v>0.27</c:v>
                </c:pt>
                <c:pt idx="269">
                  <c:v>0.27100000000000002</c:v>
                </c:pt>
                <c:pt idx="270">
                  <c:v>0.27200000000000002</c:v>
                </c:pt>
                <c:pt idx="271">
                  <c:v>0.27300000000000002</c:v>
                </c:pt>
                <c:pt idx="272">
                  <c:v>0.27400000000000002</c:v>
                </c:pt>
                <c:pt idx="273">
                  <c:v>0.27500000000000002</c:v>
                </c:pt>
                <c:pt idx="274">
                  <c:v>0.27600000000000002</c:v>
                </c:pt>
                <c:pt idx="275">
                  <c:v>0.27700000000000002</c:v>
                </c:pt>
                <c:pt idx="276">
                  <c:v>0.27800000000000002</c:v>
                </c:pt>
                <c:pt idx="277">
                  <c:v>0.27900000000000003</c:v>
                </c:pt>
                <c:pt idx="278">
                  <c:v>0.28000000000000003</c:v>
                </c:pt>
                <c:pt idx="279">
                  <c:v>0.28100000000000003</c:v>
                </c:pt>
                <c:pt idx="280">
                  <c:v>0.28199999999999997</c:v>
                </c:pt>
                <c:pt idx="281">
                  <c:v>0.28299999999999997</c:v>
                </c:pt>
                <c:pt idx="282">
                  <c:v>0.28399999999999997</c:v>
                </c:pt>
                <c:pt idx="283">
                  <c:v>0.28499999999999998</c:v>
                </c:pt>
                <c:pt idx="284">
                  <c:v>0.28599999999999998</c:v>
                </c:pt>
                <c:pt idx="285">
                  <c:v>0.28699999999999998</c:v>
                </c:pt>
                <c:pt idx="286">
                  <c:v>0.28799999999999998</c:v>
                </c:pt>
                <c:pt idx="287">
                  <c:v>0.28899999999999998</c:v>
                </c:pt>
                <c:pt idx="288">
                  <c:v>0.28999999999999998</c:v>
                </c:pt>
                <c:pt idx="289">
                  <c:v>0.29099999999999998</c:v>
                </c:pt>
                <c:pt idx="290">
                  <c:v>0.29199999999999998</c:v>
                </c:pt>
                <c:pt idx="291">
                  <c:v>0.29299999999999998</c:v>
                </c:pt>
                <c:pt idx="292">
                  <c:v>0.29399999999999998</c:v>
                </c:pt>
                <c:pt idx="293">
                  <c:v>0.29499999999999998</c:v>
                </c:pt>
                <c:pt idx="294">
                  <c:v>0.29599999999999999</c:v>
                </c:pt>
                <c:pt idx="295">
                  <c:v>0.29699999999999999</c:v>
                </c:pt>
                <c:pt idx="296">
                  <c:v>0.29799999999999999</c:v>
                </c:pt>
                <c:pt idx="297">
                  <c:v>0.29899999999999999</c:v>
                </c:pt>
                <c:pt idx="298">
                  <c:v>0.3</c:v>
                </c:pt>
                <c:pt idx="299">
                  <c:v>0.30099999999999999</c:v>
                </c:pt>
                <c:pt idx="300">
                  <c:v>0.30199999999999999</c:v>
                </c:pt>
                <c:pt idx="301">
                  <c:v>0.30299999999999999</c:v>
                </c:pt>
                <c:pt idx="302">
                  <c:v>0.30399999999999999</c:v>
                </c:pt>
                <c:pt idx="303">
                  <c:v>0.30499999999999999</c:v>
                </c:pt>
                <c:pt idx="304">
                  <c:v>0.30599999999999999</c:v>
                </c:pt>
                <c:pt idx="305">
                  <c:v>0.307</c:v>
                </c:pt>
                <c:pt idx="306">
                  <c:v>0.308</c:v>
                </c:pt>
                <c:pt idx="307">
                  <c:v>0.309</c:v>
                </c:pt>
                <c:pt idx="308">
                  <c:v>0.31</c:v>
                </c:pt>
                <c:pt idx="309">
                  <c:v>0.311</c:v>
                </c:pt>
                <c:pt idx="310">
                  <c:v>0.312</c:v>
                </c:pt>
                <c:pt idx="311">
                  <c:v>0.313</c:v>
                </c:pt>
                <c:pt idx="312">
                  <c:v>0.314</c:v>
                </c:pt>
                <c:pt idx="313">
                  <c:v>0.315</c:v>
                </c:pt>
                <c:pt idx="314">
                  <c:v>0.316</c:v>
                </c:pt>
                <c:pt idx="315">
                  <c:v>0.317</c:v>
                </c:pt>
                <c:pt idx="316">
                  <c:v>0.318</c:v>
                </c:pt>
                <c:pt idx="317">
                  <c:v>0.31900000000000001</c:v>
                </c:pt>
                <c:pt idx="318">
                  <c:v>0.32</c:v>
                </c:pt>
                <c:pt idx="319">
                  <c:v>0.32100000000000001</c:v>
                </c:pt>
                <c:pt idx="320">
                  <c:v>0.32200000000000001</c:v>
                </c:pt>
                <c:pt idx="321">
                  <c:v>0.32300000000000001</c:v>
                </c:pt>
                <c:pt idx="322">
                  <c:v>0.32400000000000001</c:v>
                </c:pt>
                <c:pt idx="323">
                  <c:v>0.32500000000000001</c:v>
                </c:pt>
                <c:pt idx="324">
                  <c:v>0.32600000000000001</c:v>
                </c:pt>
                <c:pt idx="325">
                  <c:v>0.32700000000000001</c:v>
                </c:pt>
                <c:pt idx="326">
                  <c:v>0.32800000000000001</c:v>
                </c:pt>
                <c:pt idx="327">
                  <c:v>0.32900000000000001</c:v>
                </c:pt>
                <c:pt idx="328">
                  <c:v>0.33</c:v>
                </c:pt>
                <c:pt idx="329">
                  <c:v>0.33100000000000002</c:v>
                </c:pt>
                <c:pt idx="330">
                  <c:v>0.33200000000000002</c:v>
                </c:pt>
                <c:pt idx="331">
                  <c:v>0.33300000000000002</c:v>
                </c:pt>
                <c:pt idx="332">
                  <c:v>0.33400000000000002</c:v>
                </c:pt>
                <c:pt idx="333">
                  <c:v>0.33500000000000002</c:v>
                </c:pt>
                <c:pt idx="334">
                  <c:v>0.33600000000000002</c:v>
                </c:pt>
                <c:pt idx="335">
                  <c:v>0.33700000000000002</c:v>
                </c:pt>
                <c:pt idx="336">
                  <c:v>0.33800000000000002</c:v>
                </c:pt>
                <c:pt idx="337">
                  <c:v>0.33900000000000002</c:v>
                </c:pt>
                <c:pt idx="338">
                  <c:v>0.34</c:v>
                </c:pt>
                <c:pt idx="339">
                  <c:v>0.34100000000000003</c:v>
                </c:pt>
                <c:pt idx="340">
                  <c:v>0.34200000000000003</c:v>
                </c:pt>
                <c:pt idx="341">
                  <c:v>0.34300000000000003</c:v>
                </c:pt>
                <c:pt idx="342">
                  <c:v>0.34399999999999997</c:v>
                </c:pt>
                <c:pt idx="343">
                  <c:v>0.34499999999999997</c:v>
                </c:pt>
                <c:pt idx="344">
                  <c:v>0.34599999999999997</c:v>
                </c:pt>
                <c:pt idx="345">
                  <c:v>0.34699999999999998</c:v>
                </c:pt>
                <c:pt idx="346">
                  <c:v>0.34799999999999998</c:v>
                </c:pt>
                <c:pt idx="347">
                  <c:v>0.34899999999999998</c:v>
                </c:pt>
                <c:pt idx="348">
                  <c:v>0.35</c:v>
                </c:pt>
                <c:pt idx="349">
                  <c:v>0.35099999999999998</c:v>
                </c:pt>
                <c:pt idx="350">
                  <c:v>0.35199999999999998</c:v>
                </c:pt>
                <c:pt idx="351">
                  <c:v>0.35299999999999998</c:v>
                </c:pt>
                <c:pt idx="352">
                  <c:v>0.35399999999999998</c:v>
                </c:pt>
                <c:pt idx="353">
                  <c:v>0.35499999999999998</c:v>
                </c:pt>
                <c:pt idx="354">
                  <c:v>0.35599999999999998</c:v>
                </c:pt>
                <c:pt idx="355">
                  <c:v>0.35699999999999998</c:v>
                </c:pt>
                <c:pt idx="356">
                  <c:v>0.35799999999999998</c:v>
                </c:pt>
                <c:pt idx="357">
                  <c:v>0.35899999999999999</c:v>
                </c:pt>
                <c:pt idx="358">
                  <c:v>0.36</c:v>
                </c:pt>
                <c:pt idx="359">
                  <c:v>0.36099999999999999</c:v>
                </c:pt>
                <c:pt idx="360">
                  <c:v>0.36199999999999999</c:v>
                </c:pt>
                <c:pt idx="361">
                  <c:v>0.36299999999999999</c:v>
                </c:pt>
                <c:pt idx="362">
                  <c:v>0.36399999999999999</c:v>
                </c:pt>
                <c:pt idx="363">
                  <c:v>0.36499999999999999</c:v>
                </c:pt>
                <c:pt idx="364">
                  <c:v>0.36599999999999999</c:v>
                </c:pt>
                <c:pt idx="365">
                  <c:v>0.36699999999999999</c:v>
                </c:pt>
                <c:pt idx="366">
                  <c:v>0.36799999999999999</c:v>
                </c:pt>
                <c:pt idx="367">
                  <c:v>0.36899999999999999</c:v>
                </c:pt>
                <c:pt idx="368">
                  <c:v>0.37</c:v>
                </c:pt>
                <c:pt idx="369">
                  <c:v>0.371</c:v>
                </c:pt>
                <c:pt idx="370">
                  <c:v>0.372</c:v>
                </c:pt>
                <c:pt idx="371">
                  <c:v>0.373</c:v>
                </c:pt>
                <c:pt idx="372">
                  <c:v>0.374</c:v>
                </c:pt>
                <c:pt idx="373">
                  <c:v>0.375</c:v>
                </c:pt>
                <c:pt idx="374">
                  <c:v>0.376</c:v>
                </c:pt>
                <c:pt idx="375">
                  <c:v>0.377</c:v>
                </c:pt>
                <c:pt idx="376">
                  <c:v>0.378</c:v>
                </c:pt>
                <c:pt idx="377">
                  <c:v>0.379</c:v>
                </c:pt>
                <c:pt idx="378">
                  <c:v>0.38</c:v>
                </c:pt>
                <c:pt idx="379">
                  <c:v>0.38100000000000001</c:v>
                </c:pt>
                <c:pt idx="380">
                  <c:v>0.38200000000000001</c:v>
                </c:pt>
                <c:pt idx="381">
                  <c:v>0.38300000000000001</c:v>
                </c:pt>
                <c:pt idx="382">
                  <c:v>0.38400000000000001</c:v>
                </c:pt>
                <c:pt idx="383">
                  <c:v>0.38500000000000001</c:v>
                </c:pt>
                <c:pt idx="384">
                  <c:v>0.38600000000000001</c:v>
                </c:pt>
                <c:pt idx="385">
                  <c:v>0.38700000000000001</c:v>
                </c:pt>
                <c:pt idx="386">
                  <c:v>0.38800000000000001</c:v>
                </c:pt>
                <c:pt idx="387">
                  <c:v>0.38900000000000001</c:v>
                </c:pt>
                <c:pt idx="388">
                  <c:v>0.39</c:v>
                </c:pt>
                <c:pt idx="389">
                  <c:v>0.39100000000000001</c:v>
                </c:pt>
                <c:pt idx="390">
                  <c:v>0.39200000000000002</c:v>
                </c:pt>
                <c:pt idx="391">
                  <c:v>0.39300000000000002</c:v>
                </c:pt>
                <c:pt idx="392">
                  <c:v>0.39400000000000002</c:v>
                </c:pt>
                <c:pt idx="393">
                  <c:v>0.39500000000000002</c:v>
                </c:pt>
                <c:pt idx="394">
                  <c:v>0.39600000000000002</c:v>
                </c:pt>
                <c:pt idx="395">
                  <c:v>0.39700000000000002</c:v>
                </c:pt>
                <c:pt idx="396">
                  <c:v>0.39800000000000002</c:v>
                </c:pt>
                <c:pt idx="397">
                  <c:v>0.39900000000000002</c:v>
                </c:pt>
                <c:pt idx="398">
                  <c:v>0.4</c:v>
                </c:pt>
                <c:pt idx="399">
                  <c:v>0.40100000000000002</c:v>
                </c:pt>
                <c:pt idx="400">
                  <c:v>0.40200000000000002</c:v>
                </c:pt>
                <c:pt idx="401">
                  <c:v>0.40300000000000002</c:v>
                </c:pt>
                <c:pt idx="402">
                  <c:v>0.40400000000000003</c:v>
                </c:pt>
                <c:pt idx="403">
                  <c:v>0.40500000000000003</c:v>
                </c:pt>
                <c:pt idx="404">
                  <c:v>0.40600000000000003</c:v>
                </c:pt>
                <c:pt idx="405">
                  <c:v>0.40699999999999997</c:v>
                </c:pt>
                <c:pt idx="406">
                  <c:v>0.40799999999999997</c:v>
                </c:pt>
                <c:pt idx="407">
                  <c:v>0.40899999999999997</c:v>
                </c:pt>
                <c:pt idx="408">
                  <c:v>0.41</c:v>
                </c:pt>
                <c:pt idx="409">
                  <c:v>0.41099999999999998</c:v>
                </c:pt>
                <c:pt idx="410">
                  <c:v>0.41199999999999998</c:v>
                </c:pt>
                <c:pt idx="411">
                  <c:v>0.41299999999999998</c:v>
                </c:pt>
                <c:pt idx="412">
                  <c:v>0.41399999999999998</c:v>
                </c:pt>
                <c:pt idx="413">
                  <c:v>0.41499999999999998</c:v>
                </c:pt>
                <c:pt idx="414">
                  <c:v>0.41599999999999998</c:v>
                </c:pt>
                <c:pt idx="415">
                  <c:v>0.41699999999999998</c:v>
                </c:pt>
                <c:pt idx="416">
                  <c:v>0.41799999999999998</c:v>
                </c:pt>
                <c:pt idx="417">
                  <c:v>0.41899999999999998</c:v>
                </c:pt>
                <c:pt idx="418">
                  <c:v>0.42</c:v>
                </c:pt>
                <c:pt idx="419">
                  <c:v>0.42099999999999999</c:v>
                </c:pt>
                <c:pt idx="420">
                  <c:v>0.42199999999999999</c:v>
                </c:pt>
                <c:pt idx="421">
                  <c:v>0.42299999999999999</c:v>
                </c:pt>
                <c:pt idx="422">
                  <c:v>0.42399999999999999</c:v>
                </c:pt>
                <c:pt idx="423">
                  <c:v>0.42499999999999999</c:v>
                </c:pt>
                <c:pt idx="424">
                  <c:v>0.42599999999999999</c:v>
                </c:pt>
                <c:pt idx="425">
                  <c:v>0.42699999999999999</c:v>
                </c:pt>
                <c:pt idx="426">
                  <c:v>0.42799999999999999</c:v>
                </c:pt>
                <c:pt idx="427">
                  <c:v>0.42899999999999999</c:v>
                </c:pt>
                <c:pt idx="428">
                  <c:v>0.43</c:v>
                </c:pt>
                <c:pt idx="429">
                  <c:v>0.43099999999999999</c:v>
                </c:pt>
                <c:pt idx="430">
                  <c:v>0.432</c:v>
                </c:pt>
                <c:pt idx="431">
                  <c:v>0.433</c:v>
                </c:pt>
                <c:pt idx="432">
                  <c:v>0.434</c:v>
                </c:pt>
                <c:pt idx="433">
                  <c:v>0.435</c:v>
                </c:pt>
                <c:pt idx="434">
                  <c:v>0.436</c:v>
                </c:pt>
                <c:pt idx="435">
                  <c:v>0.437</c:v>
                </c:pt>
                <c:pt idx="436">
                  <c:v>0.438</c:v>
                </c:pt>
                <c:pt idx="437">
                  <c:v>0.439</c:v>
                </c:pt>
                <c:pt idx="438">
                  <c:v>0.44</c:v>
                </c:pt>
                <c:pt idx="439">
                  <c:v>0.441</c:v>
                </c:pt>
                <c:pt idx="440">
                  <c:v>0.442</c:v>
                </c:pt>
                <c:pt idx="441">
                  <c:v>0.443</c:v>
                </c:pt>
                <c:pt idx="442">
                  <c:v>0.44400000000000001</c:v>
                </c:pt>
                <c:pt idx="443">
                  <c:v>0.44500000000000001</c:v>
                </c:pt>
                <c:pt idx="444">
                  <c:v>0.44600000000000001</c:v>
                </c:pt>
                <c:pt idx="445">
                  <c:v>0.44700000000000001</c:v>
                </c:pt>
                <c:pt idx="446">
                  <c:v>0.44800000000000001</c:v>
                </c:pt>
              </c:numCache>
            </c:numRef>
          </c:xVal>
          <c:yVal>
            <c:numRef>
              <c:f>'Ondemand-menu timeline'!$C$2:$C$476</c:f>
              <c:numCache>
                <c:formatCode>General</c:formatCode>
                <c:ptCount val="47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7.1101966163694602E-2</c:v>
                </c:pt>
                <c:pt idx="25">
                  <c:v>0.126886145404664</c:v>
                </c:pt>
                <c:pt idx="26">
                  <c:v>0.122656607224508</c:v>
                </c:pt>
                <c:pt idx="27">
                  <c:v>0.120827617741198</c:v>
                </c:pt>
                <c:pt idx="28">
                  <c:v>5.2812071330589898E-2</c:v>
                </c:pt>
                <c:pt idx="29">
                  <c:v>0.30932784636488297</c:v>
                </c:pt>
                <c:pt idx="30">
                  <c:v>0.19707361682670299</c:v>
                </c:pt>
                <c:pt idx="31">
                  <c:v>0.21970736168266999</c:v>
                </c:pt>
                <c:pt idx="32">
                  <c:v>6.8129858253314995E-2</c:v>
                </c:pt>
                <c:pt idx="33">
                  <c:v>0.35973936899862802</c:v>
                </c:pt>
                <c:pt idx="34">
                  <c:v>0.348422496570645</c:v>
                </c:pt>
                <c:pt idx="35">
                  <c:v>0.450731595793324</c:v>
                </c:pt>
                <c:pt idx="36">
                  <c:v>0.55681298582533101</c:v>
                </c:pt>
                <c:pt idx="37">
                  <c:v>0.74234110653863805</c:v>
                </c:pt>
                <c:pt idx="38">
                  <c:v>0.91655235482396002</c:v>
                </c:pt>
                <c:pt idx="39">
                  <c:v>1</c:v>
                </c:pt>
                <c:pt idx="40">
                  <c:v>0.42032464563328797</c:v>
                </c:pt>
                <c:pt idx="41">
                  <c:v>0.401463191586648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3.4293552812071299E-3</c:v>
                </c:pt>
                <c:pt idx="76">
                  <c:v>0.13534522176497499</c:v>
                </c:pt>
                <c:pt idx="77">
                  <c:v>0.13957475994512999</c:v>
                </c:pt>
                <c:pt idx="78">
                  <c:v>0.13111568358481901</c:v>
                </c:pt>
                <c:pt idx="79">
                  <c:v>0.270347508001829</c:v>
                </c:pt>
                <c:pt idx="80">
                  <c:v>0.20061728395061701</c:v>
                </c:pt>
                <c:pt idx="81">
                  <c:v>0.45404663923182398</c:v>
                </c:pt>
                <c:pt idx="82">
                  <c:v>0.673754000914495</c:v>
                </c:pt>
                <c:pt idx="83">
                  <c:v>0.89391860996799299</c:v>
                </c:pt>
                <c:pt idx="84">
                  <c:v>0.787608596250572</c:v>
                </c:pt>
                <c:pt idx="85">
                  <c:v>0.57190214906264303</c:v>
                </c:pt>
                <c:pt idx="86">
                  <c:v>0.84842249657064495</c:v>
                </c:pt>
                <c:pt idx="87">
                  <c:v>0.85596707818929996</c:v>
                </c:pt>
                <c:pt idx="88">
                  <c:v>0.51886145404663897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8.8020118884316406E-2</c:v>
                </c:pt>
                <c:pt idx="126">
                  <c:v>0.118427069044353</c:v>
                </c:pt>
                <c:pt idx="127">
                  <c:v>0.13111568358481901</c:v>
                </c:pt>
                <c:pt idx="128">
                  <c:v>0.118998628257888</c:v>
                </c:pt>
                <c:pt idx="129">
                  <c:v>0.50331504343849998</c:v>
                </c:pt>
                <c:pt idx="130">
                  <c:v>0.87082761774119799</c:v>
                </c:pt>
                <c:pt idx="131">
                  <c:v>0.71547782350251499</c:v>
                </c:pt>
                <c:pt idx="132">
                  <c:v>0.79892546867855496</c:v>
                </c:pt>
                <c:pt idx="133">
                  <c:v>0.45827617741198001</c:v>
                </c:pt>
                <c:pt idx="134">
                  <c:v>0.78783721993598499</c:v>
                </c:pt>
                <c:pt idx="135">
                  <c:v>0.52640603566529498</c:v>
                </c:pt>
                <c:pt idx="136">
                  <c:v>0.73102423411065398</c:v>
                </c:pt>
                <c:pt idx="137">
                  <c:v>0.63625971650663005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0.113397347965249</c:v>
                </c:pt>
                <c:pt idx="176">
                  <c:v>0.101508916323731</c:v>
                </c:pt>
                <c:pt idx="177">
                  <c:v>0.13111568358481901</c:v>
                </c:pt>
                <c:pt idx="178">
                  <c:v>0.118084133516232</c:v>
                </c:pt>
                <c:pt idx="179">
                  <c:v>0.35173754000914498</c:v>
                </c:pt>
                <c:pt idx="180">
                  <c:v>0.90877914951989003</c:v>
                </c:pt>
                <c:pt idx="181">
                  <c:v>0.60939643347050798</c:v>
                </c:pt>
                <c:pt idx="182">
                  <c:v>0.72702331961591204</c:v>
                </c:pt>
                <c:pt idx="183">
                  <c:v>0.68552812071330604</c:v>
                </c:pt>
                <c:pt idx="184">
                  <c:v>0.68575674439872003</c:v>
                </c:pt>
                <c:pt idx="185">
                  <c:v>0.56035665294924597</c:v>
                </c:pt>
                <c:pt idx="186">
                  <c:v>0.704618198445359</c:v>
                </c:pt>
                <c:pt idx="187">
                  <c:v>0.76120256058527702</c:v>
                </c:pt>
                <c:pt idx="188">
                  <c:v>2.64060356652949E-2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3.4293552812071299E-3</c:v>
                </c:pt>
                <c:pt idx="226">
                  <c:v>0.126886145404664</c:v>
                </c:pt>
                <c:pt idx="227">
                  <c:v>0.13534522176497499</c:v>
                </c:pt>
                <c:pt idx="228">
                  <c:v>0.13534522176497499</c:v>
                </c:pt>
                <c:pt idx="229">
                  <c:v>0.221993598536808</c:v>
                </c:pt>
                <c:pt idx="230">
                  <c:v>0.71925011431184305</c:v>
                </c:pt>
                <c:pt idx="231">
                  <c:v>0.70793324188385898</c:v>
                </c:pt>
                <c:pt idx="232">
                  <c:v>0.81778692272519404</c:v>
                </c:pt>
                <c:pt idx="233">
                  <c:v>0.76874714220393303</c:v>
                </c:pt>
                <c:pt idx="234">
                  <c:v>0.45450388660265201</c:v>
                </c:pt>
                <c:pt idx="235">
                  <c:v>0.73856881572930899</c:v>
                </c:pt>
                <c:pt idx="236">
                  <c:v>0.5</c:v>
                </c:pt>
                <c:pt idx="237">
                  <c:v>0.92032464563328797</c:v>
                </c:pt>
                <c:pt idx="238">
                  <c:v>0.23479652491998201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3.4293552812071299E-3</c:v>
                </c:pt>
                <c:pt idx="278">
                  <c:v>0.13957475994512999</c:v>
                </c:pt>
                <c:pt idx="279">
                  <c:v>0.13957475994512999</c:v>
                </c:pt>
                <c:pt idx="280">
                  <c:v>0.122656607224508</c:v>
                </c:pt>
                <c:pt idx="281">
                  <c:v>0.138088705989941</c:v>
                </c:pt>
                <c:pt idx="282">
                  <c:v>0.15089163237311401</c:v>
                </c:pt>
                <c:pt idx="283">
                  <c:v>0.10939643347050799</c:v>
                </c:pt>
                <c:pt idx="284">
                  <c:v>0.61362597165066302</c:v>
                </c:pt>
                <c:pt idx="285">
                  <c:v>0.90523548239597595</c:v>
                </c:pt>
                <c:pt idx="286">
                  <c:v>0.57567443987197098</c:v>
                </c:pt>
                <c:pt idx="287">
                  <c:v>0.78029263831732898</c:v>
                </c:pt>
                <c:pt idx="288">
                  <c:v>0.85596707818929996</c:v>
                </c:pt>
                <c:pt idx="289">
                  <c:v>0.79915409236396895</c:v>
                </c:pt>
                <c:pt idx="290">
                  <c:v>0.97713763145861898</c:v>
                </c:pt>
                <c:pt idx="291">
                  <c:v>0.174211248285322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0.12608596250571599</c:v>
                </c:pt>
                <c:pt idx="325">
                  <c:v>0.13111568358481901</c:v>
                </c:pt>
                <c:pt idx="326">
                  <c:v>0.13111568358481901</c:v>
                </c:pt>
                <c:pt idx="327">
                  <c:v>0.13237311385459499</c:v>
                </c:pt>
                <c:pt idx="328">
                  <c:v>0.18106995884773699</c:v>
                </c:pt>
                <c:pt idx="329">
                  <c:v>0.204160951074531</c:v>
                </c:pt>
                <c:pt idx="330">
                  <c:v>0.74234110653863805</c:v>
                </c:pt>
                <c:pt idx="331">
                  <c:v>0.84842249657064495</c:v>
                </c:pt>
                <c:pt idx="332">
                  <c:v>0.795381801554641</c:v>
                </c:pt>
                <c:pt idx="333">
                  <c:v>0.68930041152263399</c:v>
                </c:pt>
                <c:pt idx="334">
                  <c:v>0.79160951074531305</c:v>
                </c:pt>
                <c:pt idx="335">
                  <c:v>0.79915409236396895</c:v>
                </c:pt>
                <c:pt idx="336">
                  <c:v>0.73856881572930899</c:v>
                </c:pt>
                <c:pt idx="337">
                  <c:v>0.174211248285322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0.13877457704618201</c:v>
                </c:pt>
                <c:pt idx="375">
                  <c:v>0.118427069044353</c:v>
                </c:pt>
                <c:pt idx="376">
                  <c:v>0.13957475994512999</c:v>
                </c:pt>
                <c:pt idx="377">
                  <c:v>0.13523090992226799</c:v>
                </c:pt>
                <c:pt idx="378">
                  <c:v>0.162208504801097</c:v>
                </c:pt>
                <c:pt idx="379">
                  <c:v>0.10939643347050799</c:v>
                </c:pt>
                <c:pt idx="380">
                  <c:v>0.61739826245999097</c:v>
                </c:pt>
                <c:pt idx="381">
                  <c:v>0.85219478737997301</c:v>
                </c:pt>
                <c:pt idx="382">
                  <c:v>0.73102423411065398</c:v>
                </c:pt>
                <c:pt idx="383">
                  <c:v>0.74234110653863805</c:v>
                </c:pt>
                <c:pt idx="384">
                  <c:v>0.79915409236396895</c:v>
                </c:pt>
                <c:pt idx="385">
                  <c:v>0.57567443987197098</c:v>
                </c:pt>
                <c:pt idx="386">
                  <c:v>0.73102423411065398</c:v>
                </c:pt>
                <c:pt idx="387">
                  <c:v>0.63248742569730199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4.9954275262917201E-2</c:v>
                </c:pt>
                <c:pt idx="426">
                  <c:v>0.13534522176497499</c:v>
                </c:pt>
                <c:pt idx="427">
                  <c:v>0.13957475994512999</c:v>
                </c:pt>
                <c:pt idx="428">
                  <c:v>0.116598079561043</c:v>
                </c:pt>
                <c:pt idx="429">
                  <c:v>0.40100594421582098</c:v>
                </c:pt>
                <c:pt idx="430">
                  <c:v>0.76474622770919098</c:v>
                </c:pt>
                <c:pt idx="431">
                  <c:v>0.56390032007316004</c:v>
                </c:pt>
                <c:pt idx="432">
                  <c:v>0.71193415637860102</c:v>
                </c:pt>
                <c:pt idx="433">
                  <c:v>0.640032007315958</c:v>
                </c:pt>
                <c:pt idx="434">
                  <c:v>0.89014631915866504</c:v>
                </c:pt>
                <c:pt idx="435">
                  <c:v>0.590763603109282</c:v>
                </c:pt>
                <c:pt idx="436">
                  <c:v>0.89014631915866504</c:v>
                </c:pt>
                <c:pt idx="437">
                  <c:v>0.58699131229995405</c:v>
                </c:pt>
                <c:pt idx="438">
                  <c:v>3.7722908093278502E-3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456-4432-B64B-0578F79234CD}"/>
            </c:ext>
          </c:extLst>
        </c:ser>
        <c:ser>
          <c:idx val="3"/>
          <c:order val="3"/>
          <c:tx>
            <c:strRef>
              <c:f>'Ondemand-menu timeline'!$E$1</c:f>
              <c:strCache>
                <c:ptCount val="1"/>
                <c:pt idx="0">
                  <c:v>U(core)</c:v>
                </c:pt>
              </c:strCache>
            </c:strRef>
          </c:tx>
          <c:spPr>
            <a:ln w="3492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'Ondemand-menu timeline'!$A$2:$A$476</c:f>
              <c:numCache>
                <c:formatCode>General</c:formatCode>
                <c:ptCount val="475"/>
                <c:pt idx="0">
                  <c:v>2E-3</c:v>
                </c:pt>
                <c:pt idx="1">
                  <c:v>3.0000000000000001E-3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6.0000000000000001E-3</c:v>
                </c:pt>
                <c:pt idx="5">
                  <c:v>7.0000000000000001E-3</c:v>
                </c:pt>
                <c:pt idx="6">
                  <c:v>8.0000000000000002E-3</c:v>
                </c:pt>
                <c:pt idx="7">
                  <c:v>8.9999999999999993E-3</c:v>
                </c:pt>
                <c:pt idx="8">
                  <c:v>0.01</c:v>
                </c:pt>
                <c:pt idx="9">
                  <c:v>1.0999999999999999E-2</c:v>
                </c:pt>
                <c:pt idx="10">
                  <c:v>1.2E-2</c:v>
                </c:pt>
                <c:pt idx="11">
                  <c:v>1.2999999999999999E-2</c:v>
                </c:pt>
                <c:pt idx="12">
                  <c:v>1.4E-2</c:v>
                </c:pt>
                <c:pt idx="13">
                  <c:v>1.4999999999999999E-2</c:v>
                </c:pt>
                <c:pt idx="14">
                  <c:v>1.6E-2</c:v>
                </c:pt>
                <c:pt idx="15">
                  <c:v>1.7000000000000001E-2</c:v>
                </c:pt>
                <c:pt idx="16">
                  <c:v>1.7999999999999999E-2</c:v>
                </c:pt>
                <c:pt idx="17">
                  <c:v>1.9E-2</c:v>
                </c:pt>
                <c:pt idx="18">
                  <c:v>0.02</c:v>
                </c:pt>
                <c:pt idx="19">
                  <c:v>2.1000000000000001E-2</c:v>
                </c:pt>
                <c:pt idx="20">
                  <c:v>2.1999999999999999E-2</c:v>
                </c:pt>
                <c:pt idx="21">
                  <c:v>2.3E-2</c:v>
                </c:pt>
                <c:pt idx="22">
                  <c:v>2.4E-2</c:v>
                </c:pt>
                <c:pt idx="23">
                  <c:v>2.5000000000000001E-2</c:v>
                </c:pt>
                <c:pt idx="24">
                  <c:v>2.5999999999999999E-2</c:v>
                </c:pt>
                <c:pt idx="25">
                  <c:v>2.7E-2</c:v>
                </c:pt>
                <c:pt idx="26">
                  <c:v>2.8000000000000001E-2</c:v>
                </c:pt>
                <c:pt idx="27">
                  <c:v>2.9000000000000001E-2</c:v>
                </c:pt>
                <c:pt idx="28">
                  <c:v>0.03</c:v>
                </c:pt>
                <c:pt idx="29">
                  <c:v>3.1E-2</c:v>
                </c:pt>
                <c:pt idx="30">
                  <c:v>3.2000000000000001E-2</c:v>
                </c:pt>
                <c:pt idx="31">
                  <c:v>3.3000000000000002E-2</c:v>
                </c:pt>
                <c:pt idx="32">
                  <c:v>3.4000000000000002E-2</c:v>
                </c:pt>
                <c:pt idx="33">
                  <c:v>3.5000000000000003E-2</c:v>
                </c:pt>
                <c:pt idx="34">
                  <c:v>3.5999999999999997E-2</c:v>
                </c:pt>
                <c:pt idx="35">
                  <c:v>3.6999999999999998E-2</c:v>
                </c:pt>
                <c:pt idx="36">
                  <c:v>3.7999999999999999E-2</c:v>
                </c:pt>
                <c:pt idx="37">
                  <c:v>3.9E-2</c:v>
                </c:pt>
                <c:pt idx="38">
                  <c:v>0.04</c:v>
                </c:pt>
                <c:pt idx="39">
                  <c:v>4.1000000000000002E-2</c:v>
                </c:pt>
                <c:pt idx="40">
                  <c:v>4.2000000000000003E-2</c:v>
                </c:pt>
                <c:pt idx="41">
                  <c:v>4.2999999999999997E-2</c:v>
                </c:pt>
                <c:pt idx="42">
                  <c:v>4.3999999999999997E-2</c:v>
                </c:pt>
                <c:pt idx="43">
                  <c:v>4.4999999999999998E-2</c:v>
                </c:pt>
                <c:pt idx="44">
                  <c:v>4.5999999999999999E-2</c:v>
                </c:pt>
                <c:pt idx="45">
                  <c:v>4.7E-2</c:v>
                </c:pt>
                <c:pt idx="46">
                  <c:v>4.8000000000000001E-2</c:v>
                </c:pt>
                <c:pt idx="47">
                  <c:v>4.9000000000000002E-2</c:v>
                </c:pt>
                <c:pt idx="48">
                  <c:v>0.05</c:v>
                </c:pt>
                <c:pt idx="49">
                  <c:v>5.0999999999999997E-2</c:v>
                </c:pt>
                <c:pt idx="50">
                  <c:v>5.1999999999999998E-2</c:v>
                </c:pt>
                <c:pt idx="51">
                  <c:v>5.2999999999999999E-2</c:v>
                </c:pt>
                <c:pt idx="52">
                  <c:v>5.3999999999999999E-2</c:v>
                </c:pt>
                <c:pt idx="53">
                  <c:v>5.5E-2</c:v>
                </c:pt>
                <c:pt idx="54">
                  <c:v>5.6000000000000001E-2</c:v>
                </c:pt>
                <c:pt idx="55">
                  <c:v>5.7000000000000002E-2</c:v>
                </c:pt>
                <c:pt idx="56">
                  <c:v>5.8000000000000003E-2</c:v>
                </c:pt>
                <c:pt idx="57">
                  <c:v>5.8999999999999997E-2</c:v>
                </c:pt>
                <c:pt idx="58">
                  <c:v>0.06</c:v>
                </c:pt>
                <c:pt idx="59">
                  <c:v>6.0999999999999999E-2</c:v>
                </c:pt>
                <c:pt idx="60">
                  <c:v>6.2E-2</c:v>
                </c:pt>
                <c:pt idx="61">
                  <c:v>6.3E-2</c:v>
                </c:pt>
                <c:pt idx="62">
                  <c:v>6.4000000000000001E-2</c:v>
                </c:pt>
                <c:pt idx="63">
                  <c:v>6.5000000000000002E-2</c:v>
                </c:pt>
                <c:pt idx="64">
                  <c:v>6.6000000000000003E-2</c:v>
                </c:pt>
                <c:pt idx="65">
                  <c:v>6.7000000000000004E-2</c:v>
                </c:pt>
                <c:pt idx="66">
                  <c:v>6.8000000000000005E-2</c:v>
                </c:pt>
                <c:pt idx="67">
                  <c:v>6.9000000000000006E-2</c:v>
                </c:pt>
                <c:pt idx="68">
                  <c:v>7.0000000000000007E-2</c:v>
                </c:pt>
                <c:pt idx="69">
                  <c:v>7.0999999999999994E-2</c:v>
                </c:pt>
                <c:pt idx="70">
                  <c:v>7.1999999999999995E-2</c:v>
                </c:pt>
                <c:pt idx="71">
                  <c:v>7.2999999999999995E-2</c:v>
                </c:pt>
                <c:pt idx="72">
                  <c:v>7.3999999999999996E-2</c:v>
                </c:pt>
                <c:pt idx="73">
                  <c:v>7.4999999999999997E-2</c:v>
                </c:pt>
                <c:pt idx="74">
                  <c:v>7.5999999999999998E-2</c:v>
                </c:pt>
                <c:pt idx="75">
                  <c:v>7.6999999999999999E-2</c:v>
                </c:pt>
                <c:pt idx="76">
                  <c:v>7.8E-2</c:v>
                </c:pt>
                <c:pt idx="77">
                  <c:v>7.9000000000000001E-2</c:v>
                </c:pt>
                <c:pt idx="78">
                  <c:v>0.08</c:v>
                </c:pt>
                <c:pt idx="79">
                  <c:v>8.1000000000000003E-2</c:v>
                </c:pt>
                <c:pt idx="80">
                  <c:v>8.2000000000000003E-2</c:v>
                </c:pt>
                <c:pt idx="81">
                  <c:v>8.3000000000000004E-2</c:v>
                </c:pt>
                <c:pt idx="82">
                  <c:v>8.4000000000000005E-2</c:v>
                </c:pt>
                <c:pt idx="83">
                  <c:v>8.5000000000000006E-2</c:v>
                </c:pt>
                <c:pt idx="84">
                  <c:v>8.5999999999999993E-2</c:v>
                </c:pt>
                <c:pt idx="85">
                  <c:v>8.6999999999999994E-2</c:v>
                </c:pt>
                <c:pt idx="86">
                  <c:v>8.7999999999999995E-2</c:v>
                </c:pt>
                <c:pt idx="87">
                  <c:v>8.8999999999999996E-2</c:v>
                </c:pt>
                <c:pt idx="88">
                  <c:v>0.09</c:v>
                </c:pt>
                <c:pt idx="89">
                  <c:v>9.0999999999999998E-2</c:v>
                </c:pt>
                <c:pt idx="90">
                  <c:v>9.1999999999999998E-2</c:v>
                </c:pt>
                <c:pt idx="91">
                  <c:v>9.2999999999999999E-2</c:v>
                </c:pt>
                <c:pt idx="92">
                  <c:v>9.4E-2</c:v>
                </c:pt>
                <c:pt idx="93">
                  <c:v>9.5000000000000001E-2</c:v>
                </c:pt>
                <c:pt idx="94">
                  <c:v>9.6000000000000002E-2</c:v>
                </c:pt>
                <c:pt idx="95">
                  <c:v>9.7000000000000003E-2</c:v>
                </c:pt>
                <c:pt idx="96">
                  <c:v>9.8000000000000004E-2</c:v>
                </c:pt>
                <c:pt idx="97">
                  <c:v>9.9000000000000005E-2</c:v>
                </c:pt>
                <c:pt idx="98">
                  <c:v>0.1</c:v>
                </c:pt>
                <c:pt idx="99">
                  <c:v>0.10100000000000001</c:v>
                </c:pt>
                <c:pt idx="100">
                  <c:v>0.10199999999999999</c:v>
                </c:pt>
                <c:pt idx="101">
                  <c:v>0.10299999999999999</c:v>
                </c:pt>
                <c:pt idx="102">
                  <c:v>0.104</c:v>
                </c:pt>
                <c:pt idx="103">
                  <c:v>0.105</c:v>
                </c:pt>
                <c:pt idx="104">
                  <c:v>0.106</c:v>
                </c:pt>
                <c:pt idx="105">
                  <c:v>0.107</c:v>
                </c:pt>
                <c:pt idx="106">
                  <c:v>0.108</c:v>
                </c:pt>
                <c:pt idx="107">
                  <c:v>0.109</c:v>
                </c:pt>
                <c:pt idx="108">
                  <c:v>0.11</c:v>
                </c:pt>
                <c:pt idx="109">
                  <c:v>0.111</c:v>
                </c:pt>
                <c:pt idx="110">
                  <c:v>0.112</c:v>
                </c:pt>
                <c:pt idx="111">
                  <c:v>0.113</c:v>
                </c:pt>
                <c:pt idx="112">
                  <c:v>0.114</c:v>
                </c:pt>
                <c:pt idx="113">
                  <c:v>0.115</c:v>
                </c:pt>
                <c:pt idx="114">
                  <c:v>0.11600000000000001</c:v>
                </c:pt>
                <c:pt idx="115">
                  <c:v>0.11700000000000001</c:v>
                </c:pt>
                <c:pt idx="116">
                  <c:v>0.11799999999999999</c:v>
                </c:pt>
                <c:pt idx="117">
                  <c:v>0.11899999999999999</c:v>
                </c:pt>
                <c:pt idx="118">
                  <c:v>0.12</c:v>
                </c:pt>
                <c:pt idx="119">
                  <c:v>0.121</c:v>
                </c:pt>
                <c:pt idx="120">
                  <c:v>0.122</c:v>
                </c:pt>
                <c:pt idx="121">
                  <c:v>0.123</c:v>
                </c:pt>
                <c:pt idx="122">
                  <c:v>0.124</c:v>
                </c:pt>
                <c:pt idx="123">
                  <c:v>0.125</c:v>
                </c:pt>
                <c:pt idx="124">
                  <c:v>0.126</c:v>
                </c:pt>
                <c:pt idx="125">
                  <c:v>0.127</c:v>
                </c:pt>
                <c:pt idx="126">
                  <c:v>0.128</c:v>
                </c:pt>
                <c:pt idx="127">
                  <c:v>0.129</c:v>
                </c:pt>
                <c:pt idx="128">
                  <c:v>0.13</c:v>
                </c:pt>
                <c:pt idx="129">
                  <c:v>0.13100000000000001</c:v>
                </c:pt>
                <c:pt idx="130">
                  <c:v>0.13200000000000001</c:v>
                </c:pt>
                <c:pt idx="131">
                  <c:v>0.13300000000000001</c:v>
                </c:pt>
                <c:pt idx="132">
                  <c:v>0.13400000000000001</c:v>
                </c:pt>
                <c:pt idx="133">
                  <c:v>0.13500000000000001</c:v>
                </c:pt>
                <c:pt idx="134">
                  <c:v>0.13600000000000001</c:v>
                </c:pt>
                <c:pt idx="135">
                  <c:v>0.13700000000000001</c:v>
                </c:pt>
                <c:pt idx="136">
                  <c:v>0.13800000000000001</c:v>
                </c:pt>
                <c:pt idx="137">
                  <c:v>0.13900000000000001</c:v>
                </c:pt>
                <c:pt idx="138">
                  <c:v>0.14000000000000001</c:v>
                </c:pt>
                <c:pt idx="139">
                  <c:v>0.14099999999999999</c:v>
                </c:pt>
                <c:pt idx="140">
                  <c:v>0.14199999999999999</c:v>
                </c:pt>
                <c:pt idx="141">
                  <c:v>0.14299999999999999</c:v>
                </c:pt>
                <c:pt idx="142">
                  <c:v>0.14399999999999999</c:v>
                </c:pt>
                <c:pt idx="143">
                  <c:v>0.14499999999999999</c:v>
                </c:pt>
                <c:pt idx="144">
                  <c:v>0.14599999999999999</c:v>
                </c:pt>
                <c:pt idx="145">
                  <c:v>0.14699999999999999</c:v>
                </c:pt>
                <c:pt idx="146">
                  <c:v>0.14799999999999999</c:v>
                </c:pt>
                <c:pt idx="147">
                  <c:v>0.14899999999999999</c:v>
                </c:pt>
                <c:pt idx="148">
                  <c:v>0.15</c:v>
                </c:pt>
                <c:pt idx="149">
                  <c:v>0.151</c:v>
                </c:pt>
                <c:pt idx="150">
                  <c:v>0.152</c:v>
                </c:pt>
                <c:pt idx="151">
                  <c:v>0.153</c:v>
                </c:pt>
                <c:pt idx="152">
                  <c:v>0.154</c:v>
                </c:pt>
                <c:pt idx="153">
                  <c:v>0.155</c:v>
                </c:pt>
                <c:pt idx="154">
                  <c:v>0.156</c:v>
                </c:pt>
                <c:pt idx="155">
                  <c:v>0.157</c:v>
                </c:pt>
                <c:pt idx="156">
                  <c:v>0.158</c:v>
                </c:pt>
                <c:pt idx="157">
                  <c:v>0.159</c:v>
                </c:pt>
                <c:pt idx="158">
                  <c:v>0.16</c:v>
                </c:pt>
                <c:pt idx="159">
                  <c:v>0.161</c:v>
                </c:pt>
                <c:pt idx="160">
                  <c:v>0.16200000000000001</c:v>
                </c:pt>
                <c:pt idx="161">
                  <c:v>0.16300000000000001</c:v>
                </c:pt>
                <c:pt idx="162">
                  <c:v>0.16400000000000001</c:v>
                </c:pt>
                <c:pt idx="163">
                  <c:v>0.16500000000000001</c:v>
                </c:pt>
                <c:pt idx="164">
                  <c:v>0.16600000000000001</c:v>
                </c:pt>
                <c:pt idx="165">
                  <c:v>0.16700000000000001</c:v>
                </c:pt>
                <c:pt idx="166">
                  <c:v>0.16800000000000001</c:v>
                </c:pt>
                <c:pt idx="167">
                  <c:v>0.16900000000000001</c:v>
                </c:pt>
                <c:pt idx="168">
                  <c:v>0.17</c:v>
                </c:pt>
                <c:pt idx="169">
                  <c:v>0.17100000000000001</c:v>
                </c:pt>
                <c:pt idx="170">
                  <c:v>0.17199999999999999</c:v>
                </c:pt>
                <c:pt idx="171">
                  <c:v>0.17299999999999999</c:v>
                </c:pt>
                <c:pt idx="172">
                  <c:v>0.17399999999999999</c:v>
                </c:pt>
                <c:pt idx="173">
                  <c:v>0.17499999999999999</c:v>
                </c:pt>
                <c:pt idx="174">
                  <c:v>0.17599999999999999</c:v>
                </c:pt>
                <c:pt idx="175">
                  <c:v>0.17699999999999999</c:v>
                </c:pt>
                <c:pt idx="176">
                  <c:v>0.17799999999999999</c:v>
                </c:pt>
                <c:pt idx="177">
                  <c:v>0.17899999999999999</c:v>
                </c:pt>
                <c:pt idx="178">
                  <c:v>0.18</c:v>
                </c:pt>
                <c:pt idx="179">
                  <c:v>0.18099999999999999</c:v>
                </c:pt>
                <c:pt idx="180">
                  <c:v>0.182</c:v>
                </c:pt>
                <c:pt idx="181">
                  <c:v>0.183</c:v>
                </c:pt>
                <c:pt idx="182">
                  <c:v>0.184</c:v>
                </c:pt>
                <c:pt idx="183">
                  <c:v>0.185</c:v>
                </c:pt>
                <c:pt idx="184">
                  <c:v>0.186</c:v>
                </c:pt>
                <c:pt idx="185">
                  <c:v>0.187</c:v>
                </c:pt>
                <c:pt idx="186">
                  <c:v>0.188</c:v>
                </c:pt>
                <c:pt idx="187">
                  <c:v>0.189</c:v>
                </c:pt>
                <c:pt idx="188">
                  <c:v>0.19</c:v>
                </c:pt>
                <c:pt idx="189">
                  <c:v>0.191</c:v>
                </c:pt>
                <c:pt idx="190">
                  <c:v>0.192</c:v>
                </c:pt>
                <c:pt idx="191">
                  <c:v>0.193</c:v>
                </c:pt>
                <c:pt idx="192">
                  <c:v>0.19400000000000001</c:v>
                </c:pt>
                <c:pt idx="193">
                  <c:v>0.19500000000000001</c:v>
                </c:pt>
                <c:pt idx="194">
                  <c:v>0.19600000000000001</c:v>
                </c:pt>
                <c:pt idx="195">
                  <c:v>0.19700000000000001</c:v>
                </c:pt>
                <c:pt idx="196">
                  <c:v>0.19800000000000001</c:v>
                </c:pt>
                <c:pt idx="197">
                  <c:v>0.19900000000000001</c:v>
                </c:pt>
                <c:pt idx="198">
                  <c:v>0.2</c:v>
                </c:pt>
                <c:pt idx="199">
                  <c:v>0.20100000000000001</c:v>
                </c:pt>
                <c:pt idx="200">
                  <c:v>0.20200000000000001</c:v>
                </c:pt>
                <c:pt idx="201">
                  <c:v>0.20300000000000001</c:v>
                </c:pt>
                <c:pt idx="202">
                  <c:v>0.20399999999999999</c:v>
                </c:pt>
                <c:pt idx="203">
                  <c:v>0.20499999999999999</c:v>
                </c:pt>
                <c:pt idx="204">
                  <c:v>0.20599999999999999</c:v>
                </c:pt>
                <c:pt idx="205">
                  <c:v>0.20699999999999999</c:v>
                </c:pt>
                <c:pt idx="206">
                  <c:v>0.20799999999999999</c:v>
                </c:pt>
                <c:pt idx="207">
                  <c:v>0.20899999999999999</c:v>
                </c:pt>
                <c:pt idx="208">
                  <c:v>0.21</c:v>
                </c:pt>
                <c:pt idx="209">
                  <c:v>0.21099999999999999</c:v>
                </c:pt>
                <c:pt idx="210">
                  <c:v>0.21199999999999999</c:v>
                </c:pt>
                <c:pt idx="211">
                  <c:v>0.21299999999999999</c:v>
                </c:pt>
                <c:pt idx="212">
                  <c:v>0.214</c:v>
                </c:pt>
                <c:pt idx="213">
                  <c:v>0.215</c:v>
                </c:pt>
                <c:pt idx="214">
                  <c:v>0.216</c:v>
                </c:pt>
                <c:pt idx="215">
                  <c:v>0.217</c:v>
                </c:pt>
                <c:pt idx="216">
                  <c:v>0.218</c:v>
                </c:pt>
                <c:pt idx="217">
                  <c:v>0.219</c:v>
                </c:pt>
                <c:pt idx="218">
                  <c:v>0.22</c:v>
                </c:pt>
                <c:pt idx="219">
                  <c:v>0.221</c:v>
                </c:pt>
                <c:pt idx="220">
                  <c:v>0.222</c:v>
                </c:pt>
                <c:pt idx="221">
                  <c:v>0.223</c:v>
                </c:pt>
                <c:pt idx="222">
                  <c:v>0.224</c:v>
                </c:pt>
                <c:pt idx="223">
                  <c:v>0.22500000000000001</c:v>
                </c:pt>
                <c:pt idx="224">
                  <c:v>0.22600000000000001</c:v>
                </c:pt>
                <c:pt idx="225">
                  <c:v>0.22700000000000001</c:v>
                </c:pt>
                <c:pt idx="226">
                  <c:v>0.22800000000000001</c:v>
                </c:pt>
                <c:pt idx="227">
                  <c:v>0.22900000000000001</c:v>
                </c:pt>
                <c:pt idx="228">
                  <c:v>0.23</c:v>
                </c:pt>
                <c:pt idx="229">
                  <c:v>0.23100000000000001</c:v>
                </c:pt>
                <c:pt idx="230">
                  <c:v>0.23200000000000001</c:v>
                </c:pt>
                <c:pt idx="231">
                  <c:v>0.23300000000000001</c:v>
                </c:pt>
                <c:pt idx="232">
                  <c:v>0.23400000000000001</c:v>
                </c:pt>
                <c:pt idx="233">
                  <c:v>0.23499999999999999</c:v>
                </c:pt>
                <c:pt idx="234">
                  <c:v>0.23599999999999999</c:v>
                </c:pt>
                <c:pt idx="235">
                  <c:v>0.23699999999999999</c:v>
                </c:pt>
                <c:pt idx="236">
                  <c:v>0.23799999999999999</c:v>
                </c:pt>
                <c:pt idx="237">
                  <c:v>0.23899999999999999</c:v>
                </c:pt>
                <c:pt idx="238">
                  <c:v>0.24</c:v>
                </c:pt>
                <c:pt idx="239">
                  <c:v>0.24099999999999999</c:v>
                </c:pt>
                <c:pt idx="240">
                  <c:v>0.24199999999999999</c:v>
                </c:pt>
                <c:pt idx="241">
                  <c:v>0.24299999999999999</c:v>
                </c:pt>
                <c:pt idx="242">
                  <c:v>0.24399999999999999</c:v>
                </c:pt>
                <c:pt idx="243">
                  <c:v>0.245</c:v>
                </c:pt>
                <c:pt idx="244">
                  <c:v>0.246</c:v>
                </c:pt>
                <c:pt idx="245">
                  <c:v>0.247</c:v>
                </c:pt>
                <c:pt idx="246">
                  <c:v>0.248</c:v>
                </c:pt>
                <c:pt idx="247">
                  <c:v>0.249</c:v>
                </c:pt>
                <c:pt idx="248">
                  <c:v>0.25</c:v>
                </c:pt>
                <c:pt idx="249">
                  <c:v>0.251</c:v>
                </c:pt>
                <c:pt idx="250">
                  <c:v>0.252</c:v>
                </c:pt>
                <c:pt idx="251">
                  <c:v>0.253</c:v>
                </c:pt>
                <c:pt idx="252">
                  <c:v>0.254</c:v>
                </c:pt>
                <c:pt idx="253">
                  <c:v>0.255</c:v>
                </c:pt>
                <c:pt idx="254">
                  <c:v>0.25600000000000001</c:v>
                </c:pt>
                <c:pt idx="255">
                  <c:v>0.25700000000000001</c:v>
                </c:pt>
                <c:pt idx="256">
                  <c:v>0.25800000000000001</c:v>
                </c:pt>
                <c:pt idx="257">
                  <c:v>0.25900000000000001</c:v>
                </c:pt>
                <c:pt idx="258">
                  <c:v>0.26</c:v>
                </c:pt>
                <c:pt idx="259">
                  <c:v>0.26100000000000001</c:v>
                </c:pt>
                <c:pt idx="260">
                  <c:v>0.26200000000000001</c:v>
                </c:pt>
                <c:pt idx="261">
                  <c:v>0.26300000000000001</c:v>
                </c:pt>
                <c:pt idx="262">
                  <c:v>0.26400000000000001</c:v>
                </c:pt>
                <c:pt idx="263">
                  <c:v>0.26500000000000001</c:v>
                </c:pt>
                <c:pt idx="264">
                  <c:v>0.26600000000000001</c:v>
                </c:pt>
                <c:pt idx="265">
                  <c:v>0.26700000000000002</c:v>
                </c:pt>
                <c:pt idx="266">
                  <c:v>0.26800000000000002</c:v>
                </c:pt>
                <c:pt idx="267">
                  <c:v>0.26900000000000002</c:v>
                </c:pt>
                <c:pt idx="268">
                  <c:v>0.27</c:v>
                </c:pt>
                <c:pt idx="269">
                  <c:v>0.27100000000000002</c:v>
                </c:pt>
                <c:pt idx="270">
                  <c:v>0.27200000000000002</c:v>
                </c:pt>
                <c:pt idx="271">
                  <c:v>0.27300000000000002</c:v>
                </c:pt>
                <c:pt idx="272">
                  <c:v>0.27400000000000002</c:v>
                </c:pt>
                <c:pt idx="273">
                  <c:v>0.27500000000000002</c:v>
                </c:pt>
                <c:pt idx="274">
                  <c:v>0.27600000000000002</c:v>
                </c:pt>
                <c:pt idx="275">
                  <c:v>0.27700000000000002</c:v>
                </c:pt>
                <c:pt idx="276">
                  <c:v>0.27800000000000002</c:v>
                </c:pt>
                <c:pt idx="277">
                  <c:v>0.27900000000000003</c:v>
                </c:pt>
                <c:pt idx="278">
                  <c:v>0.28000000000000003</c:v>
                </c:pt>
                <c:pt idx="279">
                  <c:v>0.28100000000000003</c:v>
                </c:pt>
                <c:pt idx="280">
                  <c:v>0.28199999999999997</c:v>
                </c:pt>
                <c:pt idx="281">
                  <c:v>0.28299999999999997</c:v>
                </c:pt>
                <c:pt idx="282">
                  <c:v>0.28399999999999997</c:v>
                </c:pt>
                <c:pt idx="283">
                  <c:v>0.28499999999999998</c:v>
                </c:pt>
                <c:pt idx="284">
                  <c:v>0.28599999999999998</c:v>
                </c:pt>
                <c:pt idx="285">
                  <c:v>0.28699999999999998</c:v>
                </c:pt>
                <c:pt idx="286">
                  <c:v>0.28799999999999998</c:v>
                </c:pt>
                <c:pt idx="287">
                  <c:v>0.28899999999999998</c:v>
                </c:pt>
                <c:pt idx="288">
                  <c:v>0.28999999999999998</c:v>
                </c:pt>
                <c:pt idx="289">
                  <c:v>0.29099999999999998</c:v>
                </c:pt>
                <c:pt idx="290">
                  <c:v>0.29199999999999998</c:v>
                </c:pt>
                <c:pt idx="291">
                  <c:v>0.29299999999999998</c:v>
                </c:pt>
                <c:pt idx="292">
                  <c:v>0.29399999999999998</c:v>
                </c:pt>
                <c:pt idx="293">
                  <c:v>0.29499999999999998</c:v>
                </c:pt>
                <c:pt idx="294">
                  <c:v>0.29599999999999999</c:v>
                </c:pt>
                <c:pt idx="295">
                  <c:v>0.29699999999999999</c:v>
                </c:pt>
                <c:pt idx="296">
                  <c:v>0.29799999999999999</c:v>
                </c:pt>
                <c:pt idx="297">
                  <c:v>0.29899999999999999</c:v>
                </c:pt>
                <c:pt idx="298">
                  <c:v>0.3</c:v>
                </c:pt>
                <c:pt idx="299">
                  <c:v>0.30099999999999999</c:v>
                </c:pt>
                <c:pt idx="300">
                  <c:v>0.30199999999999999</c:v>
                </c:pt>
                <c:pt idx="301">
                  <c:v>0.30299999999999999</c:v>
                </c:pt>
                <c:pt idx="302">
                  <c:v>0.30399999999999999</c:v>
                </c:pt>
                <c:pt idx="303">
                  <c:v>0.30499999999999999</c:v>
                </c:pt>
                <c:pt idx="304">
                  <c:v>0.30599999999999999</c:v>
                </c:pt>
                <c:pt idx="305">
                  <c:v>0.307</c:v>
                </c:pt>
                <c:pt idx="306">
                  <c:v>0.308</c:v>
                </c:pt>
                <c:pt idx="307">
                  <c:v>0.309</c:v>
                </c:pt>
                <c:pt idx="308">
                  <c:v>0.31</c:v>
                </c:pt>
                <c:pt idx="309">
                  <c:v>0.311</c:v>
                </c:pt>
                <c:pt idx="310">
                  <c:v>0.312</c:v>
                </c:pt>
                <c:pt idx="311">
                  <c:v>0.313</c:v>
                </c:pt>
                <c:pt idx="312">
                  <c:v>0.314</c:v>
                </c:pt>
                <c:pt idx="313">
                  <c:v>0.315</c:v>
                </c:pt>
                <c:pt idx="314">
                  <c:v>0.316</c:v>
                </c:pt>
                <c:pt idx="315">
                  <c:v>0.317</c:v>
                </c:pt>
                <c:pt idx="316">
                  <c:v>0.318</c:v>
                </c:pt>
                <c:pt idx="317">
                  <c:v>0.31900000000000001</c:v>
                </c:pt>
                <c:pt idx="318">
                  <c:v>0.32</c:v>
                </c:pt>
                <c:pt idx="319">
                  <c:v>0.32100000000000001</c:v>
                </c:pt>
                <c:pt idx="320">
                  <c:v>0.32200000000000001</c:v>
                </c:pt>
                <c:pt idx="321">
                  <c:v>0.32300000000000001</c:v>
                </c:pt>
                <c:pt idx="322">
                  <c:v>0.32400000000000001</c:v>
                </c:pt>
                <c:pt idx="323">
                  <c:v>0.32500000000000001</c:v>
                </c:pt>
                <c:pt idx="324">
                  <c:v>0.32600000000000001</c:v>
                </c:pt>
                <c:pt idx="325">
                  <c:v>0.32700000000000001</c:v>
                </c:pt>
                <c:pt idx="326">
                  <c:v>0.32800000000000001</c:v>
                </c:pt>
                <c:pt idx="327">
                  <c:v>0.32900000000000001</c:v>
                </c:pt>
                <c:pt idx="328">
                  <c:v>0.33</c:v>
                </c:pt>
                <c:pt idx="329">
                  <c:v>0.33100000000000002</c:v>
                </c:pt>
                <c:pt idx="330">
                  <c:v>0.33200000000000002</c:v>
                </c:pt>
                <c:pt idx="331">
                  <c:v>0.33300000000000002</c:v>
                </c:pt>
                <c:pt idx="332">
                  <c:v>0.33400000000000002</c:v>
                </c:pt>
                <c:pt idx="333">
                  <c:v>0.33500000000000002</c:v>
                </c:pt>
                <c:pt idx="334">
                  <c:v>0.33600000000000002</c:v>
                </c:pt>
                <c:pt idx="335">
                  <c:v>0.33700000000000002</c:v>
                </c:pt>
                <c:pt idx="336">
                  <c:v>0.33800000000000002</c:v>
                </c:pt>
                <c:pt idx="337">
                  <c:v>0.33900000000000002</c:v>
                </c:pt>
                <c:pt idx="338">
                  <c:v>0.34</c:v>
                </c:pt>
                <c:pt idx="339">
                  <c:v>0.34100000000000003</c:v>
                </c:pt>
                <c:pt idx="340">
                  <c:v>0.34200000000000003</c:v>
                </c:pt>
                <c:pt idx="341">
                  <c:v>0.34300000000000003</c:v>
                </c:pt>
                <c:pt idx="342">
                  <c:v>0.34399999999999997</c:v>
                </c:pt>
                <c:pt idx="343">
                  <c:v>0.34499999999999997</c:v>
                </c:pt>
                <c:pt idx="344">
                  <c:v>0.34599999999999997</c:v>
                </c:pt>
                <c:pt idx="345">
                  <c:v>0.34699999999999998</c:v>
                </c:pt>
                <c:pt idx="346">
                  <c:v>0.34799999999999998</c:v>
                </c:pt>
                <c:pt idx="347">
                  <c:v>0.34899999999999998</c:v>
                </c:pt>
                <c:pt idx="348">
                  <c:v>0.35</c:v>
                </c:pt>
                <c:pt idx="349">
                  <c:v>0.35099999999999998</c:v>
                </c:pt>
                <c:pt idx="350">
                  <c:v>0.35199999999999998</c:v>
                </c:pt>
                <c:pt idx="351">
                  <c:v>0.35299999999999998</c:v>
                </c:pt>
                <c:pt idx="352">
                  <c:v>0.35399999999999998</c:v>
                </c:pt>
                <c:pt idx="353">
                  <c:v>0.35499999999999998</c:v>
                </c:pt>
                <c:pt idx="354">
                  <c:v>0.35599999999999998</c:v>
                </c:pt>
                <c:pt idx="355">
                  <c:v>0.35699999999999998</c:v>
                </c:pt>
                <c:pt idx="356">
                  <c:v>0.35799999999999998</c:v>
                </c:pt>
                <c:pt idx="357">
                  <c:v>0.35899999999999999</c:v>
                </c:pt>
                <c:pt idx="358">
                  <c:v>0.36</c:v>
                </c:pt>
                <c:pt idx="359">
                  <c:v>0.36099999999999999</c:v>
                </c:pt>
                <c:pt idx="360">
                  <c:v>0.36199999999999999</c:v>
                </c:pt>
                <c:pt idx="361">
                  <c:v>0.36299999999999999</c:v>
                </c:pt>
                <c:pt idx="362">
                  <c:v>0.36399999999999999</c:v>
                </c:pt>
                <c:pt idx="363">
                  <c:v>0.36499999999999999</c:v>
                </c:pt>
                <c:pt idx="364">
                  <c:v>0.36599999999999999</c:v>
                </c:pt>
                <c:pt idx="365">
                  <c:v>0.36699999999999999</c:v>
                </c:pt>
                <c:pt idx="366">
                  <c:v>0.36799999999999999</c:v>
                </c:pt>
                <c:pt idx="367">
                  <c:v>0.36899999999999999</c:v>
                </c:pt>
                <c:pt idx="368">
                  <c:v>0.37</c:v>
                </c:pt>
                <c:pt idx="369">
                  <c:v>0.371</c:v>
                </c:pt>
                <c:pt idx="370">
                  <c:v>0.372</c:v>
                </c:pt>
                <c:pt idx="371">
                  <c:v>0.373</c:v>
                </c:pt>
                <c:pt idx="372">
                  <c:v>0.374</c:v>
                </c:pt>
                <c:pt idx="373">
                  <c:v>0.375</c:v>
                </c:pt>
                <c:pt idx="374">
                  <c:v>0.376</c:v>
                </c:pt>
                <c:pt idx="375">
                  <c:v>0.377</c:v>
                </c:pt>
                <c:pt idx="376">
                  <c:v>0.378</c:v>
                </c:pt>
                <c:pt idx="377">
                  <c:v>0.379</c:v>
                </c:pt>
                <c:pt idx="378">
                  <c:v>0.38</c:v>
                </c:pt>
                <c:pt idx="379">
                  <c:v>0.38100000000000001</c:v>
                </c:pt>
                <c:pt idx="380">
                  <c:v>0.38200000000000001</c:v>
                </c:pt>
                <c:pt idx="381">
                  <c:v>0.38300000000000001</c:v>
                </c:pt>
                <c:pt idx="382">
                  <c:v>0.38400000000000001</c:v>
                </c:pt>
                <c:pt idx="383">
                  <c:v>0.38500000000000001</c:v>
                </c:pt>
                <c:pt idx="384">
                  <c:v>0.38600000000000001</c:v>
                </c:pt>
                <c:pt idx="385">
                  <c:v>0.38700000000000001</c:v>
                </c:pt>
                <c:pt idx="386">
                  <c:v>0.38800000000000001</c:v>
                </c:pt>
                <c:pt idx="387">
                  <c:v>0.38900000000000001</c:v>
                </c:pt>
                <c:pt idx="388">
                  <c:v>0.39</c:v>
                </c:pt>
                <c:pt idx="389">
                  <c:v>0.39100000000000001</c:v>
                </c:pt>
                <c:pt idx="390">
                  <c:v>0.39200000000000002</c:v>
                </c:pt>
                <c:pt idx="391">
                  <c:v>0.39300000000000002</c:v>
                </c:pt>
                <c:pt idx="392">
                  <c:v>0.39400000000000002</c:v>
                </c:pt>
                <c:pt idx="393">
                  <c:v>0.39500000000000002</c:v>
                </c:pt>
                <c:pt idx="394">
                  <c:v>0.39600000000000002</c:v>
                </c:pt>
                <c:pt idx="395">
                  <c:v>0.39700000000000002</c:v>
                </c:pt>
                <c:pt idx="396">
                  <c:v>0.39800000000000002</c:v>
                </c:pt>
                <c:pt idx="397">
                  <c:v>0.39900000000000002</c:v>
                </c:pt>
                <c:pt idx="398">
                  <c:v>0.4</c:v>
                </c:pt>
                <c:pt idx="399">
                  <c:v>0.40100000000000002</c:v>
                </c:pt>
                <c:pt idx="400">
                  <c:v>0.40200000000000002</c:v>
                </c:pt>
                <c:pt idx="401">
                  <c:v>0.40300000000000002</c:v>
                </c:pt>
                <c:pt idx="402">
                  <c:v>0.40400000000000003</c:v>
                </c:pt>
                <c:pt idx="403">
                  <c:v>0.40500000000000003</c:v>
                </c:pt>
                <c:pt idx="404">
                  <c:v>0.40600000000000003</c:v>
                </c:pt>
                <c:pt idx="405">
                  <c:v>0.40699999999999997</c:v>
                </c:pt>
                <c:pt idx="406">
                  <c:v>0.40799999999999997</c:v>
                </c:pt>
                <c:pt idx="407">
                  <c:v>0.40899999999999997</c:v>
                </c:pt>
                <c:pt idx="408">
                  <c:v>0.41</c:v>
                </c:pt>
                <c:pt idx="409">
                  <c:v>0.41099999999999998</c:v>
                </c:pt>
                <c:pt idx="410">
                  <c:v>0.41199999999999998</c:v>
                </c:pt>
                <c:pt idx="411">
                  <c:v>0.41299999999999998</c:v>
                </c:pt>
                <c:pt idx="412">
                  <c:v>0.41399999999999998</c:v>
                </c:pt>
                <c:pt idx="413">
                  <c:v>0.41499999999999998</c:v>
                </c:pt>
                <c:pt idx="414">
                  <c:v>0.41599999999999998</c:v>
                </c:pt>
                <c:pt idx="415">
                  <c:v>0.41699999999999998</c:v>
                </c:pt>
                <c:pt idx="416">
                  <c:v>0.41799999999999998</c:v>
                </c:pt>
                <c:pt idx="417">
                  <c:v>0.41899999999999998</c:v>
                </c:pt>
                <c:pt idx="418">
                  <c:v>0.42</c:v>
                </c:pt>
                <c:pt idx="419">
                  <c:v>0.42099999999999999</c:v>
                </c:pt>
                <c:pt idx="420">
                  <c:v>0.42199999999999999</c:v>
                </c:pt>
                <c:pt idx="421">
                  <c:v>0.42299999999999999</c:v>
                </c:pt>
                <c:pt idx="422">
                  <c:v>0.42399999999999999</c:v>
                </c:pt>
                <c:pt idx="423">
                  <c:v>0.42499999999999999</c:v>
                </c:pt>
                <c:pt idx="424">
                  <c:v>0.42599999999999999</c:v>
                </c:pt>
                <c:pt idx="425">
                  <c:v>0.42699999999999999</c:v>
                </c:pt>
                <c:pt idx="426">
                  <c:v>0.42799999999999999</c:v>
                </c:pt>
                <c:pt idx="427">
                  <c:v>0.42899999999999999</c:v>
                </c:pt>
                <c:pt idx="428">
                  <c:v>0.43</c:v>
                </c:pt>
                <c:pt idx="429">
                  <c:v>0.43099999999999999</c:v>
                </c:pt>
                <c:pt idx="430">
                  <c:v>0.432</c:v>
                </c:pt>
                <c:pt idx="431">
                  <c:v>0.433</c:v>
                </c:pt>
                <c:pt idx="432">
                  <c:v>0.434</c:v>
                </c:pt>
                <c:pt idx="433">
                  <c:v>0.435</c:v>
                </c:pt>
                <c:pt idx="434">
                  <c:v>0.436</c:v>
                </c:pt>
                <c:pt idx="435">
                  <c:v>0.437</c:v>
                </c:pt>
                <c:pt idx="436">
                  <c:v>0.438</c:v>
                </c:pt>
                <c:pt idx="437">
                  <c:v>0.439</c:v>
                </c:pt>
                <c:pt idx="438">
                  <c:v>0.44</c:v>
                </c:pt>
                <c:pt idx="439">
                  <c:v>0.441</c:v>
                </c:pt>
                <c:pt idx="440">
                  <c:v>0.442</c:v>
                </c:pt>
                <c:pt idx="441">
                  <c:v>0.443</c:v>
                </c:pt>
                <c:pt idx="442">
                  <c:v>0.44400000000000001</c:v>
                </c:pt>
                <c:pt idx="443">
                  <c:v>0.44500000000000001</c:v>
                </c:pt>
                <c:pt idx="444">
                  <c:v>0.44600000000000001</c:v>
                </c:pt>
                <c:pt idx="445">
                  <c:v>0.44700000000000001</c:v>
                </c:pt>
                <c:pt idx="446">
                  <c:v>0.44800000000000001</c:v>
                </c:pt>
              </c:numCache>
            </c:numRef>
          </c:xVal>
          <c:yVal>
            <c:numRef>
              <c:f>'Ondemand-menu timeline'!$E$2:$E$476</c:f>
              <c:numCache>
                <c:formatCode>General</c:formatCode>
                <c:ptCount val="475"/>
                <c:pt idx="0">
                  <c:v>0.76307668134292805</c:v>
                </c:pt>
                <c:pt idx="1">
                  <c:v>1.0355815417709111</c:v>
                </c:pt>
                <c:pt idx="2">
                  <c:v>0.65699044069724599</c:v>
                </c:pt>
                <c:pt idx="3">
                  <c:v>0.67141736387205397</c:v>
                </c:pt>
                <c:pt idx="4">
                  <c:v>0.84112126781649799</c:v>
                </c:pt>
                <c:pt idx="5">
                  <c:v>0.81391946904319601</c:v>
                </c:pt>
                <c:pt idx="6">
                  <c:v>1</c:v>
                </c:pt>
                <c:pt idx="7">
                  <c:v>0.68536958616927501</c:v>
                </c:pt>
                <c:pt idx="8">
                  <c:v>0.76008020121120701</c:v>
                </c:pt>
                <c:pt idx="9">
                  <c:v>0.172064129986157</c:v>
                </c:pt>
                <c:pt idx="10">
                  <c:v>0.77086553793346901</c:v>
                </c:pt>
                <c:pt idx="11">
                  <c:v>1.0632414434890181</c:v>
                </c:pt>
                <c:pt idx="12">
                  <c:v>0.663330851020275</c:v>
                </c:pt>
                <c:pt idx="13">
                  <c:v>0.884914360199485</c:v>
                </c:pt>
                <c:pt idx="14">
                  <c:v>0.76740874179923801</c:v>
                </c:pt>
                <c:pt idx="15">
                  <c:v>0.63370796711838895</c:v>
                </c:pt>
                <c:pt idx="16">
                  <c:v>0.76307668134292805</c:v>
                </c:pt>
                <c:pt idx="17">
                  <c:v>1.0355815417709111</c:v>
                </c:pt>
                <c:pt idx="18">
                  <c:v>0.65699044069724599</c:v>
                </c:pt>
                <c:pt idx="19">
                  <c:v>0.67141736387205397</c:v>
                </c:pt>
                <c:pt idx="20">
                  <c:v>0.84112126781649799</c:v>
                </c:pt>
                <c:pt idx="21">
                  <c:v>0.81391946904319601</c:v>
                </c:pt>
                <c:pt idx="22">
                  <c:v>0.98</c:v>
                </c:pt>
                <c:pt idx="23">
                  <c:v>0.68536958616927501</c:v>
                </c:pt>
                <c:pt idx="24">
                  <c:v>0.63345346548238601</c:v>
                </c:pt>
                <c:pt idx="25">
                  <c:v>0.94819674525603403</c:v>
                </c:pt>
                <c:pt idx="26">
                  <c:v>0.85551056901033096</c:v>
                </c:pt>
                <c:pt idx="27">
                  <c:v>0.692336291822641</c:v>
                </c:pt>
                <c:pt idx="28">
                  <c:v>0.72490696858675197</c:v>
                </c:pt>
                <c:pt idx="29">
                  <c:v>0.723720769657208</c:v>
                </c:pt>
                <c:pt idx="30">
                  <c:v>0.45869604427000599</c:v>
                </c:pt>
                <c:pt idx="31">
                  <c:v>0.201895041312255</c:v>
                </c:pt>
                <c:pt idx="32">
                  <c:v>0.283706251998668</c:v>
                </c:pt>
                <c:pt idx="33">
                  <c:v>0.57499112010596098</c:v>
                </c:pt>
                <c:pt idx="34">
                  <c:v>0.638406288624773</c:v>
                </c:pt>
                <c:pt idx="35">
                  <c:v>0.61160615982481403</c:v>
                </c:pt>
                <c:pt idx="36">
                  <c:v>0.68074872168254397</c:v>
                </c:pt>
                <c:pt idx="37">
                  <c:v>0.65924112038259397</c:v>
                </c:pt>
                <c:pt idx="38">
                  <c:v>0.69393301295634602</c:v>
                </c:pt>
                <c:pt idx="39">
                  <c:v>0.68879318643793996</c:v>
                </c:pt>
                <c:pt idx="40">
                  <c:v>0.44704872157189102</c:v>
                </c:pt>
                <c:pt idx="41">
                  <c:v>0.252349437385405</c:v>
                </c:pt>
                <c:pt idx="42">
                  <c:v>8.8205840923199205E-2</c:v>
                </c:pt>
                <c:pt idx="43">
                  <c:v>9.4902553536632198E-2</c:v>
                </c:pt>
                <c:pt idx="44">
                  <c:v>9.0168823106978102E-2</c:v>
                </c:pt>
                <c:pt idx="45">
                  <c:v>9.2936251766296704E-2</c:v>
                </c:pt>
                <c:pt idx="46">
                  <c:v>0.98453404623298801</c:v>
                </c:pt>
                <c:pt idx="47">
                  <c:v>0.100860104876805</c:v>
                </c:pt>
                <c:pt idx="48">
                  <c:v>9.2336513128411499E-2</c:v>
                </c:pt>
                <c:pt idx="49">
                  <c:v>9.2214794954670998E-2</c:v>
                </c:pt>
                <c:pt idx="50">
                  <c:v>0.101117926099364</c:v>
                </c:pt>
                <c:pt idx="51">
                  <c:v>9.2430568080847403E-2</c:v>
                </c:pt>
                <c:pt idx="52">
                  <c:v>9.9517885379102305E-2</c:v>
                </c:pt>
                <c:pt idx="53">
                  <c:v>9.2508025100500504E-2</c:v>
                </c:pt>
                <c:pt idx="54">
                  <c:v>9.2122953059939602E-2</c:v>
                </c:pt>
                <c:pt idx="55">
                  <c:v>9.5285412519488702E-2</c:v>
                </c:pt>
                <c:pt idx="56">
                  <c:v>0.228577878053881</c:v>
                </c:pt>
                <c:pt idx="57">
                  <c:v>0</c:v>
                </c:pt>
                <c:pt idx="58">
                  <c:v>0.61011455893206701</c:v>
                </c:pt>
                <c:pt idx="59">
                  <c:v>0.37476029818739498</c:v>
                </c:pt>
                <c:pt idx="60">
                  <c:v>0.110870871402536</c:v>
                </c:pt>
                <c:pt idx="61">
                  <c:v>0</c:v>
                </c:pt>
                <c:pt idx="62">
                  <c:v>0.11589119280490701</c:v>
                </c:pt>
                <c:pt idx="63">
                  <c:v>0</c:v>
                </c:pt>
                <c:pt idx="64">
                  <c:v>0.111270328318176</c:v>
                </c:pt>
                <c:pt idx="65">
                  <c:v>0</c:v>
                </c:pt>
                <c:pt idx="66">
                  <c:v>0.328748615455774</c:v>
                </c:pt>
                <c:pt idx="67">
                  <c:v>2.38401641203594E-2</c:v>
                </c:pt>
                <c:pt idx="68">
                  <c:v>0.11278848590337601</c:v>
                </c:pt>
                <c:pt idx="69">
                  <c:v>0.11942433942993801</c:v>
                </c:pt>
                <c:pt idx="70">
                  <c:v>0</c:v>
                </c:pt>
                <c:pt idx="71">
                  <c:v>0.12432847530282901</c:v>
                </c:pt>
                <c:pt idx="72">
                  <c:v>0</c:v>
                </c:pt>
                <c:pt idx="73">
                  <c:v>0.11970318470069</c:v>
                </c:pt>
                <c:pt idx="74">
                  <c:v>0</c:v>
                </c:pt>
                <c:pt idx="75">
                  <c:v>0.135358354901425</c:v>
                </c:pt>
                <c:pt idx="76">
                  <c:v>0.57335899004898605</c:v>
                </c:pt>
                <c:pt idx="77">
                  <c:v>0.56463511657834697</c:v>
                </c:pt>
                <c:pt idx="78">
                  <c:v>0.55754116010697896</c:v>
                </c:pt>
                <c:pt idx="79">
                  <c:v>0.44208262008327698</c:v>
                </c:pt>
                <c:pt idx="80">
                  <c:v>0.52445926701315804</c:v>
                </c:pt>
                <c:pt idx="81">
                  <c:v>0.52945635130963198</c:v>
                </c:pt>
                <c:pt idx="82">
                  <c:v>0.49458188147526899</c:v>
                </c:pt>
                <c:pt idx="83">
                  <c:v>0.46194149339347002</c:v>
                </c:pt>
                <c:pt idx="84">
                  <c:v>0.50706463345678499</c:v>
                </c:pt>
                <c:pt idx="85">
                  <c:v>0.435829625539571</c:v>
                </c:pt>
                <c:pt idx="86">
                  <c:v>0.47440211479794198</c:v>
                </c:pt>
                <c:pt idx="87">
                  <c:v>0.666852932356785</c:v>
                </c:pt>
                <c:pt idx="88">
                  <c:v>0.75145812839496895</c:v>
                </c:pt>
                <c:pt idx="89">
                  <c:v>0.74334173926418101</c:v>
                </c:pt>
                <c:pt idx="90">
                  <c:v>0.11481564676058099</c:v>
                </c:pt>
                <c:pt idx="91">
                  <c:v>0.119266105804076</c:v>
                </c:pt>
                <c:pt idx="92">
                  <c:v>0</c:v>
                </c:pt>
                <c:pt idx="93">
                  <c:v>0.12162522531693799</c:v>
                </c:pt>
                <c:pt idx="94">
                  <c:v>0.119440937362721</c:v>
                </c:pt>
                <c:pt idx="95">
                  <c:v>0</c:v>
                </c:pt>
                <c:pt idx="96">
                  <c:v>0.80731238526678895</c:v>
                </c:pt>
                <c:pt idx="97">
                  <c:v>0.12714016511623499</c:v>
                </c:pt>
                <c:pt idx="98">
                  <c:v>0</c:v>
                </c:pt>
                <c:pt idx="99">
                  <c:v>0.11547513795648499</c:v>
                </c:pt>
                <c:pt idx="100">
                  <c:v>2.2860886086174298E-3</c:v>
                </c:pt>
                <c:pt idx="101">
                  <c:v>0.117979212748983</c:v>
                </c:pt>
                <c:pt idx="102">
                  <c:v>0.124357245052986</c:v>
                </c:pt>
                <c:pt idx="103">
                  <c:v>0</c:v>
                </c:pt>
                <c:pt idx="104">
                  <c:v>0.119440937362721</c:v>
                </c:pt>
                <c:pt idx="105">
                  <c:v>0</c:v>
                </c:pt>
                <c:pt idx="106">
                  <c:v>0.57689766931827902</c:v>
                </c:pt>
                <c:pt idx="107">
                  <c:v>0</c:v>
                </c:pt>
                <c:pt idx="108">
                  <c:v>0.12284019399663799</c:v>
                </c:pt>
                <c:pt idx="109">
                  <c:v>6.39673264160526E-2</c:v>
                </c:pt>
                <c:pt idx="110">
                  <c:v>4.6579332032793103E-2</c:v>
                </c:pt>
                <c:pt idx="111">
                  <c:v>0.114939577992026</c:v>
                </c:pt>
                <c:pt idx="112">
                  <c:v>0</c:v>
                </c:pt>
                <c:pt idx="113">
                  <c:v>0.12348861990402001</c:v>
                </c:pt>
                <c:pt idx="114">
                  <c:v>0</c:v>
                </c:pt>
                <c:pt idx="115">
                  <c:v>0.120182311693686</c:v>
                </c:pt>
                <c:pt idx="116">
                  <c:v>1.68380495437228E-2</c:v>
                </c:pt>
                <c:pt idx="117">
                  <c:v>0.11509670508903699</c:v>
                </c:pt>
                <c:pt idx="118">
                  <c:v>0</c:v>
                </c:pt>
                <c:pt idx="119">
                  <c:v>0.12714791081820101</c:v>
                </c:pt>
                <c:pt idx="120">
                  <c:v>5.1878498705914503E-2</c:v>
                </c:pt>
                <c:pt idx="121">
                  <c:v>6.8026074245872897E-2</c:v>
                </c:pt>
                <c:pt idx="122">
                  <c:v>0.12313453067132001</c:v>
                </c:pt>
                <c:pt idx="123">
                  <c:v>0</c:v>
                </c:pt>
                <c:pt idx="124">
                  <c:v>0.12703061875986901</c:v>
                </c:pt>
                <c:pt idx="125">
                  <c:v>0.32318720144468399</c:v>
                </c:pt>
                <c:pt idx="126">
                  <c:v>0.51637496721908305</c:v>
                </c:pt>
                <c:pt idx="127">
                  <c:v>0.61024180975006803</c:v>
                </c:pt>
                <c:pt idx="128">
                  <c:v>0.58463894516817605</c:v>
                </c:pt>
                <c:pt idx="129">
                  <c:v>0.503268132964933</c:v>
                </c:pt>
                <c:pt idx="130">
                  <c:v>0.53909311108332503</c:v>
                </c:pt>
                <c:pt idx="131">
                  <c:v>0.51470189559457702</c:v>
                </c:pt>
                <c:pt idx="132">
                  <c:v>0.55477262491880897</c:v>
                </c:pt>
                <c:pt idx="133">
                  <c:v>0.41674642895476199</c:v>
                </c:pt>
                <c:pt idx="134">
                  <c:v>0.51314722255725498</c:v>
                </c:pt>
                <c:pt idx="135">
                  <c:v>0.50613957533635701</c:v>
                </c:pt>
                <c:pt idx="136">
                  <c:v>0.48582149255250801</c:v>
                </c:pt>
                <c:pt idx="137">
                  <c:v>0.57011686051207899</c:v>
                </c:pt>
                <c:pt idx="138">
                  <c:v>0.118090972163054</c:v>
                </c:pt>
                <c:pt idx="139">
                  <c:v>0</c:v>
                </c:pt>
                <c:pt idx="140">
                  <c:v>0.122717369294046</c:v>
                </c:pt>
                <c:pt idx="141">
                  <c:v>0.12787158068753099</c:v>
                </c:pt>
                <c:pt idx="142">
                  <c:v>0</c:v>
                </c:pt>
                <c:pt idx="143">
                  <c:v>0.122647657976358</c:v>
                </c:pt>
                <c:pt idx="144">
                  <c:v>0.124720186516503</c:v>
                </c:pt>
                <c:pt idx="145">
                  <c:v>0</c:v>
                </c:pt>
                <c:pt idx="146">
                  <c:v>0.425829924302361</c:v>
                </c:pt>
                <c:pt idx="147">
                  <c:v>7.5263879468025194E-2</c:v>
                </c:pt>
                <c:pt idx="148">
                  <c:v>3.8002626899495101E-2</c:v>
                </c:pt>
                <c:pt idx="149">
                  <c:v>0.126437519295097</c:v>
                </c:pt>
                <c:pt idx="150">
                  <c:v>0</c:v>
                </c:pt>
                <c:pt idx="151">
                  <c:v>0.113379372310443</c:v>
                </c:pt>
                <c:pt idx="152">
                  <c:v>0</c:v>
                </c:pt>
                <c:pt idx="153">
                  <c:v>0.119585892642358</c:v>
                </c:pt>
                <c:pt idx="154">
                  <c:v>0</c:v>
                </c:pt>
                <c:pt idx="155">
                  <c:v>0.121963823145707</c:v>
                </c:pt>
                <c:pt idx="156">
                  <c:v>0.130869167348104</c:v>
                </c:pt>
                <c:pt idx="157">
                  <c:v>1.20744428350597E-2</c:v>
                </c:pt>
                <c:pt idx="158">
                  <c:v>0.120527548695568</c:v>
                </c:pt>
                <c:pt idx="159">
                  <c:v>0</c:v>
                </c:pt>
                <c:pt idx="160">
                  <c:v>0.118295680000708</c:v>
                </c:pt>
                <c:pt idx="161">
                  <c:v>0</c:v>
                </c:pt>
                <c:pt idx="162">
                  <c:v>0.113335111156356</c:v>
                </c:pt>
                <c:pt idx="163">
                  <c:v>0</c:v>
                </c:pt>
                <c:pt idx="164">
                  <c:v>0.12574483223362801</c:v>
                </c:pt>
                <c:pt idx="165">
                  <c:v>6.5691298367759304E-2</c:v>
                </c:pt>
                <c:pt idx="166">
                  <c:v>8.4067423016021395E-2</c:v>
                </c:pt>
                <c:pt idx="167">
                  <c:v>0.113727928898882</c:v>
                </c:pt>
                <c:pt idx="168">
                  <c:v>0</c:v>
                </c:pt>
                <c:pt idx="169">
                  <c:v>0.121324249469143</c:v>
                </c:pt>
                <c:pt idx="170">
                  <c:v>0</c:v>
                </c:pt>
                <c:pt idx="171">
                  <c:v>0.118212690336794</c:v>
                </c:pt>
                <c:pt idx="172">
                  <c:v>5.3401082406523198E-3</c:v>
                </c:pt>
                <c:pt idx="173">
                  <c:v>0.10805475547372199</c:v>
                </c:pt>
                <c:pt idx="174">
                  <c:v>0.12732495543455</c:v>
                </c:pt>
                <c:pt idx="175">
                  <c:v>0.400553485731864</c:v>
                </c:pt>
                <c:pt idx="176">
                  <c:v>0.48011401673292903</c:v>
                </c:pt>
                <c:pt idx="177">
                  <c:v>0.54384343944576197</c:v>
                </c:pt>
                <c:pt idx="178">
                  <c:v>0.46749737476029801</c:v>
                </c:pt>
                <c:pt idx="179">
                  <c:v>0.50933412413261903</c:v>
                </c:pt>
                <c:pt idx="180">
                  <c:v>0.525321252989011</c:v>
                </c:pt>
                <c:pt idx="181">
                  <c:v>0.50877311400456104</c:v>
                </c:pt>
                <c:pt idx="182">
                  <c:v>0.50834599386761703</c:v>
                </c:pt>
                <c:pt idx="183">
                  <c:v>0.44045934225712002</c:v>
                </c:pt>
                <c:pt idx="184">
                  <c:v>0.456998629010752</c:v>
                </c:pt>
                <c:pt idx="185">
                  <c:v>0.47679553670522201</c:v>
                </c:pt>
                <c:pt idx="186">
                  <c:v>0.577730885543975</c:v>
                </c:pt>
                <c:pt idx="187">
                  <c:v>0.77433118629851705</c:v>
                </c:pt>
                <c:pt idx="188">
                  <c:v>0.27274165760235097</c:v>
                </c:pt>
                <c:pt idx="189">
                  <c:v>9.3400993884214994E-2</c:v>
                </c:pt>
                <c:pt idx="190">
                  <c:v>0.119534992315157</c:v>
                </c:pt>
                <c:pt idx="191">
                  <c:v>0</c:v>
                </c:pt>
                <c:pt idx="192">
                  <c:v>0.12030624292513099</c:v>
                </c:pt>
                <c:pt idx="193">
                  <c:v>0.118209370750238</c:v>
                </c:pt>
                <c:pt idx="194">
                  <c:v>0.114428361662316</c:v>
                </c:pt>
                <c:pt idx="195">
                  <c:v>0</c:v>
                </c:pt>
                <c:pt idx="196">
                  <c:v>0.20980450954768401</c:v>
                </c:pt>
                <c:pt idx="197">
                  <c:v>0</c:v>
                </c:pt>
                <c:pt idx="198">
                  <c:v>0.11332625892553801</c:v>
                </c:pt>
                <c:pt idx="199">
                  <c:v>0.117999130268322</c:v>
                </c:pt>
                <c:pt idx="200">
                  <c:v>0</c:v>
                </c:pt>
                <c:pt idx="201">
                  <c:v>0.122289142628249</c:v>
                </c:pt>
                <c:pt idx="202">
                  <c:v>0</c:v>
                </c:pt>
                <c:pt idx="203">
                  <c:v>0.11814961819222</c:v>
                </c:pt>
                <c:pt idx="204">
                  <c:v>0.10423944399138201</c:v>
                </c:pt>
                <c:pt idx="205">
                  <c:v>9.4342649937425808E-3</c:v>
                </c:pt>
                <c:pt idx="206">
                  <c:v>0.13075076876092001</c:v>
                </c:pt>
                <c:pt idx="207">
                  <c:v>0</c:v>
                </c:pt>
                <c:pt idx="208">
                  <c:v>0.11374342030281299</c:v>
                </c:pt>
                <c:pt idx="209">
                  <c:v>0</c:v>
                </c:pt>
                <c:pt idx="210">
                  <c:v>0.11663367366472401</c:v>
                </c:pt>
                <c:pt idx="211">
                  <c:v>0</c:v>
                </c:pt>
                <c:pt idx="212">
                  <c:v>0.12067361050405701</c:v>
                </c:pt>
                <c:pt idx="213">
                  <c:v>8.8318706866122199E-2</c:v>
                </c:pt>
                <c:pt idx="214">
                  <c:v>2.9761200008409601E-2</c:v>
                </c:pt>
                <c:pt idx="215">
                  <c:v>0.118786978811079</c:v>
                </c:pt>
                <c:pt idx="216">
                  <c:v>3.4736153727840398E-2</c:v>
                </c:pt>
                <c:pt idx="217">
                  <c:v>0.118167322653855</c:v>
                </c:pt>
                <c:pt idx="218">
                  <c:v>0</c:v>
                </c:pt>
                <c:pt idx="219">
                  <c:v>0.114077592016173</c:v>
                </c:pt>
                <c:pt idx="220">
                  <c:v>0</c:v>
                </c:pt>
                <c:pt idx="221">
                  <c:v>0.12590417238834301</c:v>
                </c:pt>
                <c:pt idx="222">
                  <c:v>0.10271575376192101</c:v>
                </c:pt>
                <c:pt idx="223">
                  <c:v>1.0872752501585099E-2</c:v>
                </c:pt>
                <c:pt idx="224">
                  <c:v>0.118048924066671</c:v>
                </c:pt>
                <c:pt idx="225">
                  <c:v>1.15466285725667E-2</c:v>
                </c:pt>
                <c:pt idx="226">
                  <c:v>0.52890198035468705</c:v>
                </c:pt>
                <c:pt idx="227">
                  <c:v>0.62032339412234005</c:v>
                </c:pt>
                <c:pt idx="228">
                  <c:v>0.64199033557700502</c:v>
                </c:pt>
                <c:pt idx="229">
                  <c:v>0.50071979701834701</c:v>
                </c:pt>
                <c:pt idx="230">
                  <c:v>0.52045141951053797</c:v>
                </c:pt>
                <c:pt idx="231">
                  <c:v>0.54479173467208597</c:v>
                </c:pt>
                <c:pt idx="232">
                  <c:v>0.536847964042238</c:v>
                </c:pt>
                <c:pt idx="233">
                  <c:v>0.49005949805638199</c:v>
                </c:pt>
                <c:pt idx="234">
                  <c:v>0.52284926753322702</c:v>
                </c:pt>
                <c:pt idx="235">
                  <c:v>0.46757372525109903</c:v>
                </c:pt>
                <c:pt idx="236">
                  <c:v>0.47012206119768501</c:v>
                </c:pt>
                <c:pt idx="237">
                  <c:v>0.69509597477999496</c:v>
                </c:pt>
                <c:pt idx="238">
                  <c:v>0.43463678743691397</c:v>
                </c:pt>
                <c:pt idx="239">
                  <c:v>0.23827660344329599</c:v>
                </c:pt>
                <c:pt idx="240">
                  <c:v>5.6247074614346998E-2</c:v>
                </c:pt>
                <c:pt idx="241">
                  <c:v>0.40864110511249502</c:v>
                </c:pt>
                <c:pt idx="242">
                  <c:v>0.341243539254664</c:v>
                </c:pt>
                <c:pt idx="243">
                  <c:v>5.6499363192645598E-2</c:v>
                </c:pt>
                <c:pt idx="244">
                  <c:v>0.41014487782261699</c:v>
                </c:pt>
                <c:pt idx="245">
                  <c:v>0.39520452526039401</c:v>
                </c:pt>
                <c:pt idx="246">
                  <c:v>0.59038182991102395</c:v>
                </c:pt>
                <c:pt idx="247">
                  <c:v>0.36974108331387701</c:v>
                </c:pt>
                <c:pt idx="248">
                  <c:v>0.13464021767635601</c:v>
                </c:pt>
                <c:pt idx="249">
                  <c:v>0.26101909094228698</c:v>
                </c:pt>
                <c:pt idx="250">
                  <c:v>0.37752108767360099</c:v>
                </c:pt>
                <c:pt idx="251">
                  <c:v>3.0947398937953601E-2</c:v>
                </c:pt>
                <c:pt idx="252">
                  <c:v>0.397440820070663</c:v>
                </c:pt>
                <c:pt idx="253">
                  <c:v>0.103477045612226</c:v>
                </c:pt>
                <c:pt idx="254">
                  <c:v>0.305272499327784</c:v>
                </c:pt>
                <c:pt idx="255">
                  <c:v>0.23279928562497301</c:v>
                </c:pt>
                <c:pt idx="256">
                  <c:v>0.17547445190859601</c:v>
                </c:pt>
                <c:pt idx="257">
                  <c:v>0.363491408356727</c:v>
                </c:pt>
                <c:pt idx="258">
                  <c:v>4.5709600354974497E-2</c:v>
                </c:pt>
                <c:pt idx="259">
                  <c:v>0.101906881170973</c:v>
                </c:pt>
                <c:pt idx="260">
                  <c:v>0</c:v>
                </c:pt>
                <c:pt idx="261">
                  <c:v>3.90139942703936E-2</c:v>
                </c:pt>
                <c:pt idx="262">
                  <c:v>0.354972242723743</c:v>
                </c:pt>
                <c:pt idx="263">
                  <c:v>9.2401798330690496E-2</c:v>
                </c:pt>
                <c:pt idx="264">
                  <c:v>0</c:v>
                </c:pt>
                <c:pt idx="265">
                  <c:v>9.9724806274461203E-2</c:v>
                </c:pt>
                <c:pt idx="266">
                  <c:v>0.184214923312018</c:v>
                </c:pt>
                <c:pt idx="267">
                  <c:v>9.2522409975578895E-2</c:v>
                </c:pt>
                <c:pt idx="268">
                  <c:v>9.2182705617957605E-2</c:v>
                </c:pt>
                <c:pt idx="269">
                  <c:v>0</c:v>
                </c:pt>
                <c:pt idx="270">
                  <c:v>0.257878762059781</c:v>
                </c:pt>
                <c:pt idx="271">
                  <c:v>0.56979486061609297</c:v>
                </c:pt>
                <c:pt idx="272">
                  <c:v>9.2621997572275697E-2</c:v>
                </c:pt>
                <c:pt idx="273">
                  <c:v>9.2472616177230502E-2</c:v>
                </c:pt>
                <c:pt idx="274">
                  <c:v>0</c:v>
                </c:pt>
                <c:pt idx="275">
                  <c:v>9.9570998764007296E-2</c:v>
                </c:pt>
                <c:pt idx="276">
                  <c:v>0.27320086707600899</c:v>
                </c:pt>
                <c:pt idx="277">
                  <c:v>0.13355803245891701</c:v>
                </c:pt>
                <c:pt idx="278">
                  <c:v>0.54709442121348595</c:v>
                </c:pt>
                <c:pt idx="279">
                  <c:v>0.60414483577452105</c:v>
                </c:pt>
                <c:pt idx="280">
                  <c:v>0.51650332456593595</c:v>
                </c:pt>
                <c:pt idx="281">
                  <c:v>0.57049529337952698</c:v>
                </c:pt>
                <c:pt idx="282">
                  <c:v>0.60303166774922101</c:v>
                </c:pt>
                <c:pt idx="283">
                  <c:v>0.55420276255993195</c:v>
                </c:pt>
                <c:pt idx="284">
                  <c:v>0.47789431985544301</c:v>
                </c:pt>
                <c:pt idx="285">
                  <c:v>0.50414339728701296</c:v>
                </c:pt>
                <c:pt idx="286">
                  <c:v>0.48881686615537701</c:v>
                </c:pt>
                <c:pt idx="287">
                  <c:v>0.55771709819447701</c:v>
                </c:pt>
                <c:pt idx="288">
                  <c:v>0.73651003013078098</c:v>
                </c:pt>
                <c:pt idx="289">
                  <c:v>0.72689429440527997</c:v>
                </c:pt>
                <c:pt idx="290">
                  <c:v>0.76428501084951606</c:v>
                </c:pt>
                <c:pt idx="291">
                  <c:v>0.16583437254834699</c:v>
                </c:pt>
                <c:pt idx="292">
                  <c:v>9.7604696993671705E-2</c:v>
                </c:pt>
                <c:pt idx="293">
                  <c:v>9.2148403223539802E-2</c:v>
                </c:pt>
                <c:pt idx="294">
                  <c:v>9.7469700473704998E-2</c:v>
                </c:pt>
                <c:pt idx="295">
                  <c:v>0.146986866609053</c:v>
                </c:pt>
                <c:pt idx="296">
                  <c:v>0.71408290335466296</c:v>
                </c:pt>
                <c:pt idx="297">
                  <c:v>9.8851755010086001E-2</c:v>
                </c:pt>
                <c:pt idx="298">
                  <c:v>9.28200662368171E-2</c:v>
                </c:pt>
                <c:pt idx="299">
                  <c:v>9.2176066444844496E-2</c:v>
                </c:pt>
                <c:pt idx="300">
                  <c:v>0.15476576443992501</c:v>
                </c:pt>
                <c:pt idx="301">
                  <c:v>9.1270925843755901E-2</c:v>
                </c:pt>
                <c:pt idx="302">
                  <c:v>9.2447166013630205E-2</c:v>
                </c:pt>
                <c:pt idx="303">
                  <c:v>3.4633246544587E-2</c:v>
                </c:pt>
                <c:pt idx="304">
                  <c:v>0.15749225153171301</c:v>
                </c:pt>
                <c:pt idx="305">
                  <c:v>6.3608811067944193E-2</c:v>
                </c:pt>
                <c:pt idx="306">
                  <c:v>0.28917029147076501</c:v>
                </c:pt>
                <c:pt idx="307">
                  <c:v>9.1107159573632301E-2</c:v>
                </c:pt>
                <c:pt idx="308">
                  <c:v>9.26186779857191E-2</c:v>
                </c:pt>
                <c:pt idx="309">
                  <c:v>9.9631857850877595E-2</c:v>
                </c:pt>
                <c:pt idx="310">
                  <c:v>9.2155042396652995E-2</c:v>
                </c:pt>
                <c:pt idx="311">
                  <c:v>0</c:v>
                </c:pt>
                <c:pt idx="312">
                  <c:v>0.15180579976032599</c:v>
                </c:pt>
                <c:pt idx="313">
                  <c:v>9.1135929323789194E-2</c:v>
                </c:pt>
                <c:pt idx="314">
                  <c:v>9.2562245014257596E-2</c:v>
                </c:pt>
                <c:pt idx="315">
                  <c:v>0</c:v>
                </c:pt>
                <c:pt idx="316">
                  <c:v>0.13483496675434101</c:v>
                </c:pt>
                <c:pt idx="317">
                  <c:v>9.2374135109385899E-2</c:v>
                </c:pt>
                <c:pt idx="318">
                  <c:v>0.151564576470549</c:v>
                </c:pt>
                <c:pt idx="319">
                  <c:v>0</c:v>
                </c:pt>
                <c:pt idx="320">
                  <c:v>9.1217812458850994E-2</c:v>
                </c:pt>
                <c:pt idx="321">
                  <c:v>9.2468190061821706E-2</c:v>
                </c:pt>
                <c:pt idx="322">
                  <c:v>0.102609526992112</c:v>
                </c:pt>
                <c:pt idx="323">
                  <c:v>9.2360856763159693E-2</c:v>
                </c:pt>
                <c:pt idx="324">
                  <c:v>0.454484595458584</c:v>
                </c:pt>
                <c:pt idx="325">
                  <c:v>0.54690741783746599</c:v>
                </c:pt>
                <c:pt idx="326">
                  <c:v>0.57852979937525395</c:v>
                </c:pt>
                <c:pt idx="327">
                  <c:v>0.55464094798539798</c:v>
                </c:pt>
                <c:pt idx="328">
                  <c:v>0.66741836860025205</c:v>
                </c:pt>
                <c:pt idx="329">
                  <c:v>0.29749802761232103</c:v>
                </c:pt>
                <c:pt idx="330">
                  <c:v>0.50920908637232298</c:v>
                </c:pt>
                <c:pt idx="331">
                  <c:v>0.562267144834668</c:v>
                </c:pt>
                <c:pt idx="332">
                  <c:v>0.55639700927381797</c:v>
                </c:pt>
                <c:pt idx="333">
                  <c:v>0.57679808172158198</c:v>
                </c:pt>
                <c:pt idx="334">
                  <c:v>0.57175009709790703</c:v>
                </c:pt>
                <c:pt idx="335">
                  <c:v>0.57300379428743398</c:v>
                </c:pt>
                <c:pt idx="336">
                  <c:v>0.57491919573056904</c:v>
                </c:pt>
                <c:pt idx="337">
                  <c:v>0.25006998794990098</c:v>
                </c:pt>
                <c:pt idx="338">
                  <c:v>9.3850244598202806E-2</c:v>
                </c:pt>
                <c:pt idx="339">
                  <c:v>9.7234009828189305E-2</c:v>
                </c:pt>
                <c:pt idx="340">
                  <c:v>0.24622590671740499</c:v>
                </c:pt>
                <c:pt idx="341">
                  <c:v>9.2371922051681501E-2</c:v>
                </c:pt>
                <c:pt idx="342">
                  <c:v>9.9613046860390395E-2</c:v>
                </c:pt>
                <c:pt idx="343">
                  <c:v>1.48009299268474E-2</c:v>
                </c:pt>
                <c:pt idx="344">
                  <c:v>0.169763656502462</c:v>
                </c:pt>
                <c:pt idx="345">
                  <c:v>0</c:v>
                </c:pt>
                <c:pt idx="346">
                  <c:v>0.66126385512439001</c:v>
                </c:pt>
                <c:pt idx="347">
                  <c:v>9.3492835778946501E-2</c:v>
                </c:pt>
                <c:pt idx="348">
                  <c:v>9.8992284174313702E-2</c:v>
                </c:pt>
                <c:pt idx="349">
                  <c:v>0</c:v>
                </c:pt>
                <c:pt idx="350">
                  <c:v>0.13579654032689101</c:v>
                </c:pt>
                <c:pt idx="351">
                  <c:v>4.8893083862715202E-2</c:v>
                </c:pt>
                <c:pt idx="352">
                  <c:v>0.15510768185525101</c:v>
                </c:pt>
                <c:pt idx="353">
                  <c:v>7.2490918164445695E-2</c:v>
                </c:pt>
                <c:pt idx="354">
                  <c:v>1.8711402890474699E-2</c:v>
                </c:pt>
                <c:pt idx="355">
                  <c:v>9.2399585272986196E-2</c:v>
                </c:pt>
                <c:pt idx="356">
                  <c:v>0.10471857098437901</c:v>
                </c:pt>
                <c:pt idx="357">
                  <c:v>2.7280362321807399E-2</c:v>
                </c:pt>
                <c:pt idx="358">
                  <c:v>6.4924473873194E-2</c:v>
                </c:pt>
                <c:pt idx="359">
                  <c:v>0.15180358670262101</c:v>
                </c:pt>
                <c:pt idx="360">
                  <c:v>2.6121826613567999E-2</c:v>
                </c:pt>
                <c:pt idx="361">
                  <c:v>6.5294054509824298E-2</c:v>
                </c:pt>
                <c:pt idx="362">
                  <c:v>9.1173551304763498E-2</c:v>
                </c:pt>
                <c:pt idx="363">
                  <c:v>9.8202222573852499E-2</c:v>
                </c:pt>
                <c:pt idx="364">
                  <c:v>9.1684767634473696E-2</c:v>
                </c:pt>
                <c:pt idx="365">
                  <c:v>0</c:v>
                </c:pt>
                <c:pt idx="366">
                  <c:v>0.26845496482898001</c:v>
                </c:pt>
                <c:pt idx="367">
                  <c:v>9.2427248494290903E-2</c:v>
                </c:pt>
                <c:pt idx="368">
                  <c:v>0.10062994687555001</c:v>
                </c:pt>
                <c:pt idx="369">
                  <c:v>0</c:v>
                </c:pt>
                <c:pt idx="370">
                  <c:v>9.3264890835396103E-2</c:v>
                </c:pt>
                <c:pt idx="371">
                  <c:v>9.2292251974324099E-2</c:v>
                </c:pt>
                <c:pt idx="372">
                  <c:v>7.9314881595880196E-2</c:v>
                </c:pt>
                <c:pt idx="373">
                  <c:v>7.9049314671355397E-2</c:v>
                </c:pt>
                <c:pt idx="374">
                  <c:v>0.52462524634098595</c:v>
                </c:pt>
                <c:pt idx="375">
                  <c:v>0.52771135530973401</c:v>
                </c:pt>
                <c:pt idx="376">
                  <c:v>0.54948673659191305</c:v>
                </c:pt>
                <c:pt idx="377">
                  <c:v>0.61126424240948896</c:v>
                </c:pt>
                <c:pt idx="378">
                  <c:v>0.63538546485830405</c:v>
                </c:pt>
                <c:pt idx="379">
                  <c:v>0.590908537644665</c:v>
                </c:pt>
                <c:pt idx="380">
                  <c:v>0.50587622146953704</c:v>
                </c:pt>
                <c:pt idx="381">
                  <c:v>0.53799432793310398</c:v>
                </c:pt>
                <c:pt idx="382">
                  <c:v>0.54828615278729098</c:v>
                </c:pt>
                <c:pt idx="383">
                  <c:v>0.54447969353576897</c:v>
                </c:pt>
                <c:pt idx="384">
                  <c:v>0.54215708947502905</c:v>
                </c:pt>
                <c:pt idx="385">
                  <c:v>0.50062906165246801</c:v>
                </c:pt>
                <c:pt idx="386">
                  <c:v>0.56397894496900103</c:v>
                </c:pt>
                <c:pt idx="387">
                  <c:v>0.44478697659802102</c:v>
                </c:pt>
                <c:pt idx="388">
                  <c:v>0</c:v>
                </c:pt>
                <c:pt idx="389">
                  <c:v>9.7478552704522506E-2</c:v>
                </c:pt>
                <c:pt idx="390">
                  <c:v>9.3170835882960198E-2</c:v>
                </c:pt>
                <c:pt idx="391">
                  <c:v>0.24240506259080499</c:v>
                </c:pt>
                <c:pt idx="392">
                  <c:v>9.2367495936272803E-2</c:v>
                </c:pt>
                <c:pt idx="393">
                  <c:v>9.9601981571868503E-2</c:v>
                </c:pt>
                <c:pt idx="394">
                  <c:v>9.9233507464090397E-3</c:v>
                </c:pt>
                <c:pt idx="395">
                  <c:v>0.17505729053132199</c:v>
                </c:pt>
                <c:pt idx="396">
                  <c:v>0.51095408237222095</c:v>
                </c:pt>
                <c:pt idx="397">
                  <c:v>0.154734781632064</c:v>
                </c:pt>
                <c:pt idx="398">
                  <c:v>9.0229682193848304E-2</c:v>
                </c:pt>
                <c:pt idx="399">
                  <c:v>2.13194913950784E-2</c:v>
                </c:pt>
                <c:pt idx="400">
                  <c:v>7.2078182902580099E-2</c:v>
                </c:pt>
                <c:pt idx="401">
                  <c:v>9.9805582880670804E-2</c:v>
                </c:pt>
                <c:pt idx="402">
                  <c:v>9.2219221070079793E-2</c:v>
                </c:pt>
                <c:pt idx="403">
                  <c:v>3.7514647675680801E-2</c:v>
                </c:pt>
                <c:pt idx="404">
                  <c:v>0.122657616736028</c:v>
                </c:pt>
                <c:pt idx="405">
                  <c:v>4.0224536834685701E-2</c:v>
                </c:pt>
                <c:pt idx="406">
                  <c:v>0.108234013147776</c:v>
                </c:pt>
                <c:pt idx="407">
                  <c:v>0</c:v>
                </c:pt>
                <c:pt idx="408">
                  <c:v>0</c:v>
                </c:pt>
                <c:pt idx="409">
                  <c:v>0.11390608004408399</c:v>
                </c:pt>
                <c:pt idx="410">
                  <c:v>0</c:v>
                </c:pt>
                <c:pt idx="411">
                  <c:v>0.12252704633147</c:v>
                </c:pt>
                <c:pt idx="412">
                  <c:v>0</c:v>
                </c:pt>
                <c:pt idx="413">
                  <c:v>0.119474133228287</c:v>
                </c:pt>
                <c:pt idx="414">
                  <c:v>0</c:v>
                </c:pt>
                <c:pt idx="415">
                  <c:v>0.114802368414355</c:v>
                </c:pt>
                <c:pt idx="416">
                  <c:v>3.8693100903259503E-2</c:v>
                </c:pt>
                <c:pt idx="417">
                  <c:v>0.12867049451880899</c:v>
                </c:pt>
                <c:pt idx="418">
                  <c:v>0</c:v>
                </c:pt>
                <c:pt idx="419">
                  <c:v>0.114775811721903</c:v>
                </c:pt>
                <c:pt idx="420">
                  <c:v>0</c:v>
                </c:pt>
                <c:pt idx="421">
                  <c:v>0.119224057707693</c:v>
                </c:pt>
                <c:pt idx="422">
                  <c:v>0</c:v>
                </c:pt>
                <c:pt idx="423">
                  <c:v>0.123500791721394</c:v>
                </c:pt>
                <c:pt idx="424">
                  <c:v>0</c:v>
                </c:pt>
                <c:pt idx="425">
                  <c:v>0.30565646483949299</c:v>
                </c:pt>
                <c:pt idx="426">
                  <c:v>0.55738513953882096</c:v>
                </c:pt>
                <c:pt idx="427">
                  <c:v>0.61025176850973795</c:v>
                </c:pt>
                <c:pt idx="428">
                  <c:v>0.47456809412577</c:v>
                </c:pt>
                <c:pt idx="429">
                  <c:v>0.50185066950528201</c:v>
                </c:pt>
                <c:pt idx="430">
                  <c:v>0.53724299484246896</c:v>
                </c:pt>
                <c:pt idx="431">
                  <c:v>0.52438291652235702</c:v>
                </c:pt>
                <c:pt idx="432">
                  <c:v>0.51309742875890596</c:v>
                </c:pt>
                <c:pt idx="433">
                  <c:v>0.45940643579311002</c:v>
                </c:pt>
                <c:pt idx="434">
                  <c:v>0.46640855036974699</c:v>
                </c:pt>
                <c:pt idx="435">
                  <c:v>0.46078849032949099</c:v>
                </c:pt>
                <c:pt idx="436">
                  <c:v>0.45870489650082402</c:v>
                </c:pt>
                <c:pt idx="437">
                  <c:v>0.64731052629831798</c:v>
                </c:pt>
                <c:pt idx="438">
                  <c:v>2.9824272152984301E-2</c:v>
                </c:pt>
                <c:pt idx="439">
                  <c:v>0.29834341565539102</c:v>
                </c:pt>
                <c:pt idx="440">
                  <c:v>0.39233861553323102</c:v>
                </c:pt>
                <c:pt idx="441">
                  <c:v>0.117211281725565</c:v>
                </c:pt>
                <c:pt idx="442">
                  <c:v>0.29643797297192598</c:v>
                </c:pt>
                <c:pt idx="443">
                  <c:v>0.40781342153105998</c:v>
                </c:pt>
                <c:pt idx="444">
                  <c:v>0.14250542475769801</c:v>
                </c:pt>
                <c:pt idx="445">
                  <c:v>0.25268582215647001</c:v>
                </c:pt>
                <c:pt idx="446">
                  <c:v>0.48506905293302099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456-4432-B64B-0578F7923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646725024"/>
        <c:axId val="-646681712"/>
      </c:scatterChart>
      <c:scatterChart>
        <c:scatterStyle val="smoothMarker"/>
        <c:varyColors val="0"/>
        <c:ser>
          <c:idx val="0"/>
          <c:order val="2"/>
          <c:tx>
            <c:strRef>
              <c:f>'Ondemand-menu timeline'!$B$1</c:f>
              <c:strCache>
                <c:ptCount val="1"/>
                <c:pt idx="0">
                  <c:v>F(core)</c:v>
                </c:pt>
              </c:strCache>
            </c:strRef>
          </c:tx>
          <c:spPr>
            <a:ln w="317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'Ondemand-menu timeline'!$A$2:$A$476</c:f>
              <c:numCache>
                <c:formatCode>General</c:formatCode>
                <c:ptCount val="475"/>
                <c:pt idx="0">
                  <c:v>2E-3</c:v>
                </c:pt>
                <c:pt idx="1">
                  <c:v>3.0000000000000001E-3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6.0000000000000001E-3</c:v>
                </c:pt>
                <c:pt idx="5">
                  <c:v>7.0000000000000001E-3</c:v>
                </c:pt>
                <c:pt idx="6">
                  <c:v>8.0000000000000002E-3</c:v>
                </c:pt>
                <c:pt idx="7">
                  <c:v>8.9999999999999993E-3</c:v>
                </c:pt>
                <c:pt idx="8">
                  <c:v>0.01</c:v>
                </c:pt>
                <c:pt idx="9">
                  <c:v>1.0999999999999999E-2</c:v>
                </c:pt>
                <c:pt idx="10">
                  <c:v>1.2E-2</c:v>
                </c:pt>
                <c:pt idx="11">
                  <c:v>1.2999999999999999E-2</c:v>
                </c:pt>
                <c:pt idx="12">
                  <c:v>1.4E-2</c:v>
                </c:pt>
                <c:pt idx="13">
                  <c:v>1.4999999999999999E-2</c:v>
                </c:pt>
                <c:pt idx="14">
                  <c:v>1.6E-2</c:v>
                </c:pt>
                <c:pt idx="15">
                  <c:v>1.7000000000000001E-2</c:v>
                </c:pt>
                <c:pt idx="16">
                  <c:v>1.7999999999999999E-2</c:v>
                </c:pt>
                <c:pt idx="17">
                  <c:v>1.9E-2</c:v>
                </c:pt>
                <c:pt idx="18">
                  <c:v>0.02</c:v>
                </c:pt>
                <c:pt idx="19">
                  <c:v>2.1000000000000001E-2</c:v>
                </c:pt>
                <c:pt idx="20">
                  <c:v>2.1999999999999999E-2</c:v>
                </c:pt>
                <c:pt idx="21">
                  <c:v>2.3E-2</c:v>
                </c:pt>
                <c:pt idx="22">
                  <c:v>2.4E-2</c:v>
                </c:pt>
                <c:pt idx="23">
                  <c:v>2.5000000000000001E-2</c:v>
                </c:pt>
                <c:pt idx="24">
                  <c:v>2.5999999999999999E-2</c:v>
                </c:pt>
                <c:pt idx="25">
                  <c:v>2.7E-2</c:v>
                </c:pt>
                <c:pt idx="26">
                  <c:v>2.8000000000000001E-2</c:v>
                </c:pt>
                <c:pt idx="27">
                  <c:v>2.9000000000000001E-2</c:v>
                </c:pt>
                <c:pt idx="28">
                  <c:v>0.03</c:v>
                </c:pt>
                <c:pt idx="29">
                  <c:v>3.1E-2</c:v>
                </c:pt>
                <c:pt idx="30">
                  <c:v>3.2000000000000001E-2</c:v>
                </c:pt>
                <c:pt idx="31">
                  <c:v>3.3000000000000002E-2</c:v>
                </c:pt>
                <c:pt idx="32">
                  <c:v>3.4000000000000002E-2</c:v>
                </c:pt>
                <c:pt idx="33">
                  <c:v>3.5000000000000003E-2</c:v>
                </c:pt>
                <c:pt idx="34">
                  <c:v>3.5999999999999997E-2</c:v>
                </c:pt>
                <c:pt idx="35">
                  <c:v>3.6999999999999998E-2</c:v>
                </c:pt>
                <c:pt idx="36">
                  <c:v>3.7999999999999999E-2</c:v>
                </c:pt>
                <c:pt idx="37">
                  <c:v>3.9E-2</c:v>
                </c:pt>
                <c:pt idx="38">
                  <c:v>0.04</c:v>
                </c:pt>
                <c:pt idx="39">
                  <c:v>4.1000000000000002E-2</c:v>
                </c:pt>
                <c:pt idx="40">
                  <c:v>4.2000000000000003E-2</c:v>
                </c:pt>
                <c:pt idx="41">
                  <c:v>4.2999999999999997E-2</c:v>
                </c:pt>
                <c:pt idx="42">
                  <c:v>4.3999999999999997E-2</c:v>
                </c:pt>
                <c:pt idx="43">
                  <c:v>4.4999999999999998E-2</c:v>
                </c:pt>
                <c:pt idx="44">
                  <c:v>4.5999999999999999E-2</c:v>
                </c:pt>
                <c:pt idx="45">
                  <c:v>4.7E-2</c:v>
                </c:pt>
                <c:pt idx="46">
                  <c:v>4.8000000000000001E-2</c:v>
                </c:pt>
                <c:pt idx="47">
                  <c:v>4.9000000000000002E-2</c:v>
                </c:pt>
                <c:pt idx="48">
                  <c:v>0.05</c:v>
                </c:pt>
                <c:pt idx="49">
                  <c:v>5.0999999999999997E-2</c:v>
                </c:pt>
                <c:pt idx="50">
                  <c:v>5.1999999999999998E-2</c:v>
                </c:pt>
                <c:pt idx="51">
                  <c:v>5.2999999999999999E-2</c:v>
                </c:pt>
                <c:pt idx="52">
                  <c:v>5.3999999999999999E-2</c:v>
                </c:pt>
                <c:pt idx="53">
                  <c:v>5.5E-2</c:v>
                </c:pt>
                <c:pt idx="54">
                  <c:v>5.6000000000000001E-2</c:v>
                </c:pt>
                <c:pt idx="55">
                  <c:v>5.7000000000000002E-2</c:v>
                </c:pt>
                <c:pt idx="56">
                  <c:v>5.8000000000000003E-2</c:v>
                </c:pt>
                <c:pt idx="57">
                  <c:v>5.8999999999999997E-2</c:v>
                </c:pt>
                <c:pt idx="58">
                  <c:v>0.06</c:v>
                </c:pt>
                <c:pt idx="59">
                  <c:v>6.0999999999999999E-2</c:v>
                </c:pt>
                <c:pt idx="60">
                  <c:v>6.2E-2</c:v>
                </c:pt>
                <c:pt idx="61">
                  <c:v>6.3E-2</c:v>
                </c:pt>
                <c:pt idx="62">
                  <c:v>6.4000000000000001E-2</c:v>
                </c:pt>
                <c:pt idx="63">
                  <c:v>6.5000000000000002E-2</c:v>
                </c:pt>
                <c:pt idx="64">
                  <c:v>6.6000000000000003E-2</c:v>
                </c:pt>
                <c:pt idx="65">
                  <c:v>6.7000000000000004E-2</c:v>
                </c:pt>
                <c:pt idx="66">
                  <c:v>6.8000000000000005E-2</c:v>
                </c:pt>
                <c:pt idx="67">
                  <c:v>6.9000000000000006E-2</c:v>
                </c:pt>
                <c:pt idx="68">
                  <c:v>7.0000000000000007E-2</c:v>
                </c:pt>
                <c:pt idx="69">
                  <c:v>7.0999999999999994E-2</c:v>
                </c:pt>
                <c:pt idx="70">
                  <c:v>7.1999999999999995E-2</c:v>
                </c:pt>
                <c:pt idx="71">
                  <c:v>7.2999999999999995E-2</c:v>
                </c:pt>
                <c:pt idx="72">
                  <c:v>7.3999999999999996E-2</c:v>
                </c:pt>
                <c:pt idx="73">
                  <c:v>7.4999999999999997E-2</c:v>
                </c:pt>
                <c:pt idx="74">
                  <c:v>7.5999999999999998E-2</c:v>
                </c:pt>
                <c:pt idx="75">
                  <c:v>7.6999999999999999E-2</c:v>
                </c:pt>
                <c:pt idx="76">
                  <c:v>7.8E-2</c:v>
                </c:pt>
                <c:pt idx="77">
                  <c:v>7.9000000000000001E-2</c:v>
                </c:pt>
                <c:pt idx="78">
                  <c:v>0.08</c:v>
                </c:pt>
                <c:pt idx="79">
                  <c:v>8.1000000000000003E-2</c:v>
                </c:pt>
                <c:pt idx="80">
                  <c:v>8.2000000000000003E-2</c:v>
                </c:pt>
                <c:pt idx="81">
                  <c:v>8.3000000000000004E-2</c:v>
                </c:pt>
                <c:pt idx="82">
                  <c:v>8.4000000000000005E-2</c:v>
                </c:pt>
                <c:pt idx="83">
                  <c:v>8.5000000000000006E-2</c:v>
                </c:pt>
                <c:pt idx="84">
                  <c:v>8.5999999999999993E-2</c:v>
                </c:pt>
                <c:pt idx="85">
                  <c:v>8.6999999999999994E-2</c:v>
                </c:pt>
                <c:pt idx="86">
                  <c:v>8.7999999999999995E-2</c:v>
                </c:pt>
                <c:pt idx="87">
                  <c:v>8.8999999999999996E-2</c:v>
                </c:pt>
                <c:pt idx="88">
                  <c:v>0.09</c:v>
                </c:pt>
                <c:pt idx="89">
                  <c:v>9.0999999999999998E-2</c:v>
                </c:pt>
                <c:pt idx="90">
                  <c:v>9.1999999999999998E-2</c:v>
                </c:pt>
                <c:pt idx="91">
                  <c:v>9.2999999999999999E-2</c:v>
                </c:pt>
                <c:pt idx="92">
                  <c:v>9.4E-2</c:v>
                </c:pt>
                <c:pt idx="93">
                  <c:v>9.5000000000000001E-2</c:v>
                </c:pt>
                <c:pt idx="94">
                  <c:v>9.6000000000000002E-2</c:v>
                </c:pt>
                <c:pt idx="95">
                  <c:v>9.7000000000000003E-2</c:v>
                </c:pt>
                <c:pt idx="96">
                  <c:v>9.8000000000000004E-2</c:v>
                </c:pt>
                <c:pt idx="97">
                  <c:v>9.9000000000000005E-2</c:v>
                </c:pt>
                <c:pt idx="98">
                  <c:v>0.1</c:v>
                </c:pt>
                <c:pt idx="99">
                  <c:v>0.10100000000000001</c:v>
                </c:pt>
                <c:pt idx="100">
                  <c:v>0.10199999999999999</c:v>
                </c:pt>
                <c:pt idx="101">
                  <c:v>0.10299999999999999</c:v>
                </c:pt>
                <c:pt idx="102">
                  <c:v>0.104</c:v>
                </c:pt>
                <c:pt idx="103">
                  <c:v>0.105</c:v>
                </c:pt>
                <c:pt idx="104">
                  <c:v>0.106</c:v>
                </c:pt>
                <c:pt idx="105">
                  <c:v>0.107</c:v>
                </c:pt>
                <c:pt idx="106">
                  <c:v>0.108</c:v>
                </c:pt>
                <c:pt idx="107">
                  <c:v>0.109</c:v>
                </c:pt>
                <c:pt idx="108">
                  <c:v>0.11</c:v>
                </c:pt>
                <c:pt idx="109">
                  <c:v>0.111</c:v>
                </c:pt>
                <c:pt idx="110">
                  <c:v>0.112</c:v>
                </c:pt>
                <c:pt idx="111">
                  <c:v>0.113</c:v>
                </c:pt>
                <c:pt idx="112">
                  <c:v>0.114</c:v>
                </c:pt>
                <c:pt idx="113">
                  <c:v>0.115</c:v>
                </c:pt>
                <c:pt idx="114">
                  <c:v>0.11600000000000001</c:v>
                </c:pt>
                <c:pt idx="115">
                  <c:v>0.11700000000000001</c:v>
                </c:pt>
                <c:pt idx="116">
                  <c:v>0.11799999999999999</c:v>
                </c:pt>
                <c:pt idx="117">
                  <c:v>0.11899999999999999</c:v>
                </c:pt>
                <c:pt idx="118">
                  <c:v>0.12</c:v>
                </c:pt>
                <c:pt idx="119">
                  <c:v>0.121</c:v>
                </c:pt>
                <c:pt idx="120">
                  <c:v>0.122</c:v>
                </c:pt>
                <c:pt idx="121">
                  <c:v>0.123</c:v>
                </c:pt>
                <c:pt idx="122">
                  <c:v>0.124</c:v>
                </c:pt>
                <c:pt idx="123">
                  <c:v>0.125</c:v>
                </c:pt>
                <c:pt idx="124">
                  <c:v>0.126</c:v>
                </c:pt>
                <c:pt idx="125">
                  <c:v>0.127</c:v>
                </c:pt>
                <c:pt idx="126">
                  <c:v>0.128</c:v>
                </c:pt>
                <c:pt idx="127">
                  <c:v>0.129</c:v>
                </c:pt>
                <c:pt idx="128">
                  <c:v>0.13</c:v>
                </c:pt>
                <c:pt idx="129">
                  <c:v>0.13100000000000001</c:v>
                </c:pt>
                <c:pt idx="130">
                  <c:v>0.13200000000000001</c:v>
                </c:pt>
                <c:pt idx="131">
                  <c:v>0.13300000000000001</c:v>
                </c:pt>
                <c:pt idx="132">
                  <c:v>0.13400000000000001</c:v>
                </c:pt>
                <c:pt idx="133">
                  <c:v>0.13500000000000001</c:v>
                </c:pt>
                <c:pt idx="134">
                  <c:v>0.13600000000000001</c:v>
                </c:pt>
                <c:pt idx="135">
                  <c:v>0.13700000000000001</c:v>
                </c:pt>
                <c:pt idx="136">
                  <c:v>0.13800000000000001</c:v>
                </c:pt>
                <c:pt idx="137">
                  <c:v>0.13900000000000001</c:v>
                </c:pt>
                <c:pt idx="138">
                  <c:v>0.14000000000000001</c:v>
                </c:pt>
                <c:pt idx="139">
                  <c:v>0.14099999999999999</c:v>
                </c:pt>
                <c:pt idx="140">
                  <c:v>0.14199999999999999</c:v>
                </c:pt>
                <c:pt idx="141">
                  <c:v>0.14299999999999999</c:v>
                </c:pt>
                <c:pt idx="142">
                  <c:v>0.14399999999999999</c:v>
                </c:pt>
                <c:pt idx="143">
                  <c:v>0.14499999999999999</c:v>
                </c:pt>
                <c:pt idx="144">
                  <c:v>0.14599999999999999</c:v>
                </c:pt>
                <c:pt idx="145">
                  <c:v>0.14699999999999999</c:v>
                </c:pt>
                <c:pt idx="146">
                  <c:v>0.14799999999999999</c:v>
                </c:pt>
                <c:pt idx="147">
                  <c:v>0.14899999999999999</c:v>
                </c:pt>
                <c:pt idx="148">
                  <c:v>0.15</c:v>
                </c:pt>
                <c:pt idx="149">
                  <c:v>0.151</c:v>
                </c:pt>
                <c:pt idx="150">
                  <c:v>0.152</c:v>
                </c:pt>
                <c:pt idx="151">
                  <c:v>0.153</c:v>
                </c:pt>
                <c:pt idx="152">
                  <c:v>0.154</c:v>
                </c:pt>
                <c:pt idx="153">
                  <c:v>0.155</c:v>
                </c:pt>
                <c:pt idx="154">
                  <c:v>0.156</c:v>
                </c:pt>
                <c:pt idx="155">
                  <c:v>0.157</c:v>
                </c:pt>
                <c:pt idx="156">
                  <c:v>0.158</c:v>
                </c:pt>
                <c:pt idx="157">
                  <c:v>0.159</c:v>
                </c:pt>
                <c:pt idx="158">
                  <c:v>0.16</c:v>
                </c:pt>
                <c:pt idx="159">
                  <c:v>0.161</c:v>
                </c:pt>
                <c:pt idx="160">
                  <c:v>0.16200000000000001</c:v>
                </c:pt>
                <c:pt idx="161">
                  <c:v>0.16300000000000001</c:v>
                </c:pt>
                <c:pt idx="162">
                  <c:v>0.16400000000000001</c:v>
                </c:pt>
                <c:pt idx="163">
                  <c:v>0.16500000000000001</c:v>
                </c:pt>
                <c:pt idx="164">
                  <c:v>0.16600000000000001</c:v>
                </c:pt>
                <c:pt idx="165">
                  <c:v>0.16700000000000001</c:v>
                </c:pt>
                <c:pt idx="166">
                  <c:v>0.16800000000000001</c:v>
                </c:pt>
                <c:pt idx="167">
                  <c:v>0.16900000000000001</c:v>
                </c:pt>
                <c:pt idx="168">
                  <c:v>0.17</c:v>
                </c:pt>
                <c:pt idx="169">
                  <c:v>0.17100000000000001</c:v>
                </c:pt>
                <c:pt idx="170">
                  <c:v>0.17199999999999999</c:v>
                </c:pt>
                <c:pt idx="171">
                  <c:v>0.17299999999999999</c:v>
                </c:pt>
                <c:pt idx="172">
                  <c:v>0.17399999999999999</c:v>
                </c:pt>
                <c:pt idx="173">
                  <c:v>0.17499999999999999</c:v>
                </c:pt>
                <c:pt idx="174">
                  <c:v>0.17599999999999999</c:v>
                </c:pt>
                <c:pt idx="175">
                  <c:v>0.17699999999999999</c:v>
                </c:pt>
                <c:pt idx="176">
                  <c:v>0.17799999999999999</c:v>
                </c:pt>
                <c:pt idx="177">
                  <c:v>0.17899999999999999</c:v>
                </c:pt>
                <c:pt idx="178">
                  <c:v>0.18</c:v>
                </c:pt>
                <c:pt idx="179">
                  <c:v>0.18099999999999999</c:v>
                </c:pt>
                <c:pt idx="180">
                  <c:v>0.182</c:v>
                </c:pt>
                <c:pt idx="181">
                  <c:v>0.183</c:v>
                </c:pt>
                <c:pt idx="182">
                  <c:v>0.184</c:v>
                </c:pt>
                <c:pt idx="183">
                  <c:v>0.185</c:v>
                </c:pt>
                <c:pt idx="184">
                  <c:v>0.186</c:v>
                </c:pt>
                <c:pt idx="185">
                  <c:v>0.187</c:v>
                </c:pt>
                <c:pt idx="186">
                  <c:v>0.188</c:v>
                </c:pt>
                <c:pt idx="187">
                  <c:v>0.189</c:v>
                </c:pt>
                <c:pt idx="188">
                  <c:v>0.19</c:v>
                </c:pt>
                <c:pt idx="189">
                  <c:v>0.191</c:v>
                </c:pt>
                <c:pt idx="190">
                  <c:v>0.192</c:v>
                </c:pt>
                <c:pt idx="191">
                  <c:v>0.193</c:v>
                </c:pt>
                <c:pt idx="192">
                  <c:v>0.19400000000000001</c:v>
                </c:pt>
                <c:pt idx="193">
                  <c:v>0.19500000000000001</c:v>
                </c:pt>
                <c:pt idx="194">
                  <c:v>0.19600000000000001</c:v>
                </c:pt>
                <c:pt idx="195">
                  <c:v>0.19700000000000001</c:v>
                </c:pt>
                <c:pt idx="196">
                  <c:v>0.19800000000000001</c:v>
                </c:pt>
                <c:pt idx="197">
                  <c:v>0.19900000000000001</c:v>
                </c:pt>
                <c:pt idx="198">
                  <c:v>0.2</c:v>
                </c:pt>
                <c:pt idx="199">
                  <c:v>0.20100000000000001</c:v>
                </c:pt>
                <c:pt idx="200">
                  <c:v>0.20200000000000001</c:v>
                </c:pt>
                <c:pt idx="201">
                  <c:v>0.20300000000000001</c:v>
                </c:pt>
                <c:pt idx="202">
                  <c:v>0.20399999999999999</c:v>
                </c:pt>
                <c:pt idx="203">
                  <c:v>0.20499999999999999</c:v>
                </c:pt>
                <c:pt idx="204">
                  <c:v>0.20599999999999999</c:v>
                </c:pt>
                <c:pt idx="205">
                  <c:v>0.20699999999999999</c:v>
                </c:pt>
                <c:pt idx="206">
                  <c:v>0.20799999999999999</c:v>
                </c:pt>
                <c:pt idx="207">
                  <c:v>0.20899999999999999</c:v>
                </c:pt>
                <c:pt idx="208">
                  <c:v>0.21</c:v>
                </c:pt>
                <c:pt idx="209">
                  <c:v>0.21099999999999999</c:v>
                </c:pt>
                <c:pt idx="210">
                  <c:v>0.21199999999999999</c:v>
                </c:pt>
                <c:pt idx="211">
                  <c:v>0.21299999999999999</c:v>
                </c:pt>
                <c:pt idx="212">
                  <c:v>0.214</c:v>
                </c:pt>
                <c:pt idx="213">
                  <c:v>0.215</c:v>
                </c:pt>
                <c:pt idx="214">
                  <c:v>0.216</c:v>
                </c:pt>
                <c:pt idx="215">
                  <c:v>0.217</c:v>
                </c:pt>
                <c:pt idx="216">
                  <c:v>0.218</c:v>
                </c:pt>
                <c:pt idx="217">
                  <c:v>0.219</c:v>
                </c:pt>
                <c:pt idx="218">
                  <c:v>0.22</c:v>
                </c:pt>
                <c:pt idx="219">
                  <c:v>0.221</c:v>
                </c:pt>
                <c:pt idx="220">
                  <c:v>0.222</c:v>
                </c:pt>
                <c:pt idx="221">
                  <c:v>0.223</c:v>
                </c:pt>
                <c:pt idx="222">
                  <c:v>0.224</c:v>
                </c:pt>
                <c:pt idx="223">
                  <c:v>0.22500000000000001</c:v>
                </c:pt>
                <c:pt idx="224">
                  <c:v>0.22600000000000001</c:v>
                </c:pt>
                <c:pt idx="225">
                  <c:v>0.22700000000000001</c:v>
                </c:pt>
                <c:pt idx="226">
                  <c:v>0.22800000000000001</c:v>
                </c:pt>
                <c:pt idx="227">
                  <c:v>0.22900000000000001</c:v>
                </c:pt>
                <c:pt idx="228">
                  <c:v>0.23</c:v>
                </c:pt>
                <c:pt idx="229">
                  <c:v>0.23100000000000001</c:v>
                </c:pt>
                <c:pt idx="230">
                  <c:v>0.23200000000000001</c:v>
                </c:pt>
                <c:pt idx="231">
                  <c:v>0.23300000000000001</c:v>
                </c:pt>
                <c:pt idx="232">
                  <c:v>0.23400000000000001</c:v>
                </c:pt>
                <c:pt idx="233">
                  <c:v>0.23499999999999999</c:v>
                </c:pt>
                <c:pt idx="234">
                  <c:v>0.23599999999999999</c:v>
                </c:pt>
                <c:pt idx="235">
                  <c:v>0.23699999999999999</c:v>
                </c:pt>
                <c:pt idx="236">
                  <c:v>0.23799999999999999</c:v>
                </c:pt>
                <c:pt idx="237">
                  <c:v>0.23899999999999999</c:v>
                </c:pt>
                <c:pt idx="238">
                  <c:v>0.24</c:v>
                </c:pt>
                <c:pt idx="239">
                  <c:v>0.24099999999999999</c:v>
                </c:pt>
                <c:pt idx="240">
                  <c:v>0.24199999999999999</c:v>
                </c:pt>
                <c:pt idx="241">
                  <c:v>0.24299999999999999</c:v>
                </c:pt>
                <c:pt idx="242">
                  <c:v>0.24399999999999999</c:v>
                </c:pt>
                <c:pt idx="243">
                  <c:v>0.245</c:v>
                </c:pt>
                <c:pt idx="244">
                  <c:v>0.246</c:v>
                </c:pt>
                <c:pt idx="245">
                  <c:v>0.247</c:v>
                </c:pt>
                <c:pt idx="246">
                  <c:v>0.248</c:v>
                </c:pt>
                <c:pt idx="247">
                  <c:v>0.249</c:v>
                </c:pt>
                <c:pt idx="248">
                  <c:v>0.25</c:v>
                </c:pt>
                <c:pt idx="249">
                  <c:v>0.251</c:v>
                </c:pt>
                <c:pt idx="250">
                  <c:v>0.252</c:v>
                </c:pt>
                <c:pt idx="251">
                  <c:v>0.253</c:v>
                </c:pt>
                <c:pt idx="252">
                  <c:v>0.254</c:v>
                </c:pt>
                <c:pt idx="253">
                  <c:v>0.255</c:v>
                </c:pt>
                <c:pt idx="254">
                  <c:v>0.25600000000000001</c:v>
                </c:pt>
                <c:pt idx="255">
                  <c:v>0.25700000000000001</c:v>
                </c:pt>
                <c:pt idx="256">
                  <c:v>0.25800000000000001</c:v>
                </c:pt>
                <c:pt idx="257">
                  <c:v>0.25900000000000001</c:v>
                </c:pt>
                <c:pt idx="258">
                  <c:v>0.26</c:v>
                </c:pt>
                <c:pt idx="259">
                  <c:v>0.26100000000000001</c:v>
                </c:pt>
                <c:pt idx="260">
                  <c:v>0.26200000000000001</c:v>
                </c:pt>
                <c:pt idx="261">
                  <c:v>0.26300000000000001</c:v>
                </c:pt>
                <c:pt idx="262">
                  <c:v>0.26400000000000001</c:v>
                </c:pt>
                <c:pt idx="263">
                  <c:v>0.26500000000000001</c:v>
                </c:pt>
                <c:pt idx="264">
                  <c:v>0.26600000000000001</c:v>
                </c:pt>
                <c:pt idx="265">
                  <c:v>0.26700000000000002</c:v>
                </c:pt>
                <c:pt idx="266">
                  <c:v>0.26800000000000002</c:v>
                </c:pt>
                <c:pt idx="267">
                  <c:v>0.26900000000000002</c:v>
                </c:pt>
                <c:pt idx="268">
                  <c:v>0.27</c:v>
                </c:pt>
                <c:pt idx="269">
                  <c:v>0.27100000000000002</c:v>
                </c:pt>
                <c:pt idx="270">
                  <c:v>0.27200000000000002</c:v>
                </c:pt>
                <c:pt idx="271">
                  <c:v>0.27300000000000002</c:v>
                </c:pt>
                <c:pt idx="272">
                  <c:v>0.27400000000000002</c:v>
                </c:pt>
                <c:pt idx="273">
                  <c:v>0.27500000000000002</c:v>
                </c:pt>
                <c:pt idx="274">
                  <c:v>0.27600000000000002</c:v>
                </c:pt>
                <c:pt idx="275">
                  <c:v>0.27700000000000002</c:v>
                </c:pt>
                <c:pt idx="276">
                  <c:v>0.27800000000000002</c:v>
                </c:pt>
                <c:pt idx="277">
                  <c:v>0.27900000000000003</c:v>
                </c:pt>
                <c:pt idx="278">
                  <c:v>0.28000000000000003</c:v>
                </c:pt>
                <c:pt idx="279">
                  <c:v>0.28100000000000003</c:v>
                </c:pt>
                <c:pt idx="280">
                  <c:v>0.28199999999999997</c:v>
                </c:pt>
                <c:pt idx="281">
                  <c:v>0.28299999999999997</c:v>
                </c:pt>
                <c:pt idx="282">
                  <c:v>0.28399999999999997</c:v>
                </c:pt>
                <c:pt idx="283">
                  <c:v>0.28499999999999998</c:v>
                </c:pt>
                <c:pt idx="284">
                  <c:v>0.28599999999999998</c:v>
                </c:pt>
                <c:pt idx="285">
                  <c:v>0.28699999999999998</c:v>
                </c:pt>
                <c:pt idx="286">
                  <c:v>0.28799999999999998</c:v>
                </c:pt>
                <c:pt idx="287">
                  <c:v>0.28899999999999998</c:v>
                </c:pt>
                <c:pt idx="288">
                  <c:v>0.28999999999999998</c:v>
                </c:pt>
                <c:pt idx="289">
                  <c:v>0.29099999999999998</c:v>
                </c:pt>
                <c:pt idx="290">
                  <c:v>0.29199999999999998</c:v>
                </c:pt>
                <c:pt idx="291">
                  <c:v>0.29299999999999998</c:v>
                </c:pt>
                <c:pt idx="292">
                  <c:v>0.29399999999999998</c:v>
                </c:pt>
                <c:pt idx="293">
                  <c:v>0.29499999999999998</c:v>
                </c:pt>
                <c:pt idx="294">
                  <c:v>0.29599999999999999</c:v>
                </c:pt>
                <c:pt idx="295">
                  <c:v>0.29699999999999999</c:v>
                </c:pt>
                <c:pt idx="296">
                  <c:v>0.29799999999999999</c:v>
                </c:pt>
                <c:pt idx="297">
                  <c:v>0.29899999999999999</c:v>
                </c:pt>
                <c:pt idx="298">
                  <c:v>0.3</c:v>
                </c:pt>
                <c:pt idx="299">
                  <c:v>0.30099999999999999</c:v>
                </c:pt>
                <c:pt idx="300">
                  <c:v>0.30199999999999999</c:v>
                </c:pt>
                <c:pt idx="301">
                  <c:v>0.30299999999999999</c:v>
                </c:pt>
                <c:pt idx="302">
                  <c:v>0.30399999999999999</c:v>
                </c:pt>
                <c:pt idx="303">
                  <c:v>0.30499999999999999</c:v>
                </c:pt>
                <c:pt idx="304">
                  <c:v>0.30599999999999999</c:v>
                </c:pt>
                <c:pt idx="305">
                  <c:v>0.307</c:v>
                </c:pt>
                <c:pt idx="306">
                  <c:v>0.308</c:v>
                </c:pt>
                <c:pt idx="307">
                  <c:v>0.309</c:v>
                </c:pt>
                <c:pt idx="308">
                  <c:v>0.31</c:v>
                </c:pt>
                <c:pt idx="309">
                  <c:v>0.311</c:v>
                </c:pt>
                <c:pt idx="310">
                  <c:v>0.312</c:v>
                </c:pt>
                <c:pt idx="311">
                  <c:v>0.313</c:v>
                </c:pt>
                <c:pt idx="312">
                  <c:v>0.314</c:v>
                </c:pt>
                <c:pt idx="313">
                  <c:v>0.315</c:v>
                </c:pt>
                <c:pt idx="314">
                  <c:v>0.316</c:v>
                </c:pt>
                <c:pt idx="315">
                  <c:v>0.317</c:v>
                </c:pt>
                <c:pt idx="316">
                  <c:v>0.318</c:v>
                </c:pt>
                <c:pt idx="317">
                  <c:v>0.31900000000000001</c:v>
                </c:pt>
                <c:pt idx="318">
                  <c:v>0.32</c:v>
                </c:pt>
                <c:pt idx="319">
                  <c:v>0.32100000000000001</c:v>
                </c:pt>
                <c:pt idx="320">
                  <c:v>0.32200000000000001</c:v>
                </c:pt>
                <c:pt idx="321">
                  <c:v>0.32300000000000001</c:v>
                </c:pt>
                <c:pt idx="322">
                  <c:v>0.32400000000000001</c:v>
                </c:pt>
                <c:pt idx="323">
                  <c:v>0.32500000000000001</c:v>
                </c:pt>
                <c:pt idx="324">
                  <c:v>0.32600000000000001</c:v>
                </c:pt>
                <c:pt idx="325">
                  <c:v>0.32700000000000001</c:v>
                </c:pt>
                <c:pt idx="326">
                  <c:v>0.32800000000000001</c:v>
                </c:pt>
                <c:pt idx="327">
                  <c:v>0.32900000000000001</c:v>
                </c:pt>
                <c:pt idx="328">
                  <c:v>0.33</c:v>
                </c:pt>
                <c:pt idx="329">
                  <c:v>0.33100000000000002</c:v>
                </c:pt>
                <c:pt idx="330">
                  <c:v>0.33200000000000002</c:v>
                </c:pt>
                <c:pt idx="331">
                  <c:v>0.33300000000000002</c:v>
                </c:pt>
                <c:pt idx="332">
                  <c:v>0.33400000000000002</c:v>
                </c:pt>
                <c:pt idx="333">
                  <c:v>0.33500000000000002</c:v>
                </c:pt>
                <c:pt idx="334">
                  <c:v>0.33600000000000002</c:v>
                </c:pt>
                <c:pt idx="335">
                  <c:v>0.33700000000000002</c:v>
                </c:pt>
                <c:pt idx="336">
                  <c:v>0.33800000000000002</c:v>
                </c:pt>
                <c:pt idx="337">
                  <c:v>0.33900000000000002</c:v>
                </c:pt>
                <c:pt idx="338">
                  <c:v>0.34</c:v>
                </c:pt>
                <c:pt idx="339">
                  <c:v>0.34100000000000003</c:v>
                </c:pt>
                <c:pt idx="340">
                  <c:v>0.34200000000000003</c:v>
                </c:pt>
                <c:pt idx="341">
                  <c:v>0.34300000000000003</c:v>
                </c:pt>
                <c:pt idx="342">
                  <c:v>0.34399999999999997</c:v>
                </c:pt>
                <c:pt idx="343">
                  <c:v>0.34499999999999997</c:v>
                </c:pt>
                <c:pt idx="344">
                  <c:v>0.34599999999999997</c:v>
                </c:pt>
                <c:pt idx="345">
                  <c:v>0.34699999999999998</c:v>
                </c:pt>
                <c:pt idx="346">
                  <c:v>0.34799999999999998</c:v>
                </c:pt>
                <c:pt idx="347">
                  <c:v>0.34899999999999998</c:v>
                </c:pt>
                <c:pt idx="348">
                  <c:v>0.35</c:v>
                </c:pt>
                <c:pt idx="349">
                  <c:v>0.35099999999999998</c:v>
                </c:pt>
                <c:pt idx="350">
                  <c:v>0.35199999999999998</c:v>
                </c:pt>
                <c:pt idx="351">
                  <c:v>0.35299999999999998</c:v>
                </c:pt>
                <c:pt idx="352">
                  <c:v>0.35399999999999998</c:v>
                </c:pt>
                <c:pt idx="353">
                  <c:v>0.35499999999999998</c:v>
                </c:pt>
                <c:pt idx="354">
                  <c:v>0.35599999999999998</c:v>
                </c:pt>
                <c:pt idx="355">
                  <c:v>0.35699999999999998</c:v>
                </c:pt>
                <c:pt idx="356">
                  <c:v>0.35799999999999998</c:v>
                </c:pt>
                <c:pt idx="357">
                  <c:v>0.35899999999999999</c:v>
                </c:pt>
                <c:pt idx="358">
                  <c:v>0.36</c:v>
                </c:pt>
                <c:pt idx="359">
                  <c:v>0.36099999999999999</c:v>
                </c:pt>
                <c:pt idx="360">
                  <c:v>0.36199999999999999</c:v>
                </c:pt>
                <c:pt idx="361">
                  <c:v>0.36299999999999999</c:v>
                </c:pt>
                <c:pt idx="362">
                  <c:v>0.36399999999999999</c:v>
                </c:pt>
                <c:pt idx="363">
                  <c:v>0.36499999999999999</c:v>
                </c:pt>
                <c:pt idx="364">
                  <c:v>0.36599999999999999</c:v>
                </c:pt>
                <c:pt idx="365">
                  <c:v>0.36699999999999999</c:v>
                </c:pt>
                <c:pt idx="366">
                  <c:v>0.36799999999999999</c:v>
                </c:pt>
                <c:pt idx="367">
                  <c:v>0.36899999999999999</c:v>
                </c:pt>
                <c:pt idx="368">
                  <c:v>0.37</c:v>
                </c:pt>
                <c:pt idx="369">
                  <c:v>0.371</c:v>
                </c:pt>
                <c:pt idx="370">
                  <c:v>0.372</c:v>
                </c:pt>
                <c:pt idx="371">
                  <c:v>0.373</c:v>
                </c:pt>
                <c:pt idx="372">
                  <c:v>0.374</c:v>
                </c:pt>
                <c:pt idx="373">
                  <c:v>0.375</c:v>
                </c:pt>
                <c:pt idx="374">
                  <c:v>0.376</c:v>
                </c:pt>
                <c:pt idx="375">
                  <c:v>0.377</c:v>
                </c:pt>
                <c:pt idx="376">
                  <c:v>0.378</c:v>
                </c:pt>
                <c:pt idx="377">
                  <c:v>0.379</c:v>
                </c:pt>
                <c:pt idx="378">
                  <c:v>0.38</c:v>
                </c:pt>
                <c:pt idx="379">
                  <c:v>0.38100000000000001</c:v>
                </c:pt>
                <c:pt idx="380">
                  <c:v>0.38200000000000001</c:v>
                </c:pt>
                <c:pt idx="381">
                  <c:v>0.38300000000000001</c:v>
                </c:pt>
                <c:pt idx="382">
                  <c:v>0.38400000000000001</c:v>
                </c:pt>
                <c:pt idx="383">
                  <c:v>0.38500000000000001</c:v>
                </c:pt>
                <c:pt idx="384">
                  <c:v>0.38600000000000001</c:v>
                </c:pt>
                <c:pt idx="385">
                  <c:v>0.38700000000000001</c:v>
                </c:pt>
                <c:pt idx="386">
                  <c:v>0.38800000000000001</c:v>
                </c:pt>
                <c:pt idx="387">
                  <c:v>0.38900000000000001</c:v>
                </c:pt>
                <c:pt idx="388">
                  <c:v>0.39</c:v>
                </c:pt>
                <c:pt idx="389">
                  <c:v>0.39100000000000001</c:v>
                </c:pt>
                <c:pt idx="390">
                  <c:v>0.39200000000000002</c:v>
                </c:pt>
                <c:pt idx="391">
                  <c:v>0.39300000000000002</c:v>
                </c:pt>
                <c:pt idx="392">
                  <c:v>0.39400000000000002</c:v>
                </c:pt>
                <c:pt idx="393">
                  <c:v>0.39500000000000002</c:v>
                </c:pt>
                <c:pt idx="394">
                  <c:v>0.39600000000000002</c:v>
                </c:pt>
                <c:pt idx="395">
                  <c:v>0.39700000000000002</c:v>
                </c:pt>
                <c:pt idx="396">
                  <c:v>0.39800000000000002</c:v>
                </c:pt>
                <c:pt idx="397">
                  <c:v>0.39900000000000002</c:v>
                </c:pt>
                <c:pt idx="398">
                  <c:v>0.4</c:v>
                </c:pt>
                <c:pt idx="399">
                  <c:v>0.40100000000000002</c:v>
                </c:pt>
                <c:pt idx="400">
                  <c:v>0.40200000000000002</c:v>
                </c:pt>
                <c:pt idx="401">
                  <c:v>0.40300000000000002</c:v>
                </c:pt>
                <c:pt idx="402">
                  <c:v>0.40400000000000003</c:v>
                </c:pt>
                <c:pt idx="403">
                  <c:v>0.40500000000000003</c:v>
                </c:pt>
                <c:pt idx="404">
                  <c:v>0.40600000000000003</c:v>
                </c:pt>
                <c:pt idx="405">
                  <c:v>0.40699999999999997</c:v>
                </c:pt>
                <c:pt idx="406">
                  <c:v>0.40799999999999997</c:v>
                </c:pt>
                <c:pt idx="407">
                  <c:v>0.40899999999999997</c:v>
                </c:pt>
                <c:pt idx="408">
                  <c:v>0.41</c:v>
                </c:pt>
                <c:pt idx="409">
                  <c:v>0.41099999999999998</c:v>
                </c:pt>
                <c:pt idx="410">
                  <c:v>0.41199999999999998</c:v>
                </c:pt>
                <c:pt idx="411">
                  <c:v>0.41299999999999998</c:v>
                </c:pt>
                <c:pt idx="412">
                  <c:v>0.41399999999999998</c:v>
                </c:pt>
                <c:pt idx="413">
                  <c:v>0.41499999999999998</c:v>
                </c:pt>
                <c:pt idx="414">
                  <c:v>0.41599999999999998</c:v>
                </c:pt>
                <c:pt idx="415">
                  <c:v>0.41699999999999998</c:v>
                </c:pt>
                <c:pt idx="416">
                  <c:v>0.41799999999999998</c:v>
                </c:pt>
                <c:pt idx="417">
                  <c:v>0.41899999999999998</c:v>
                </c:pt>
                <c:pt idx="418">
                  <c:v>0.42</c:v>
                </c:pt>
                <c:pt idx="419">
                  <c:v>0.42099999999999999</c:v>
                </c:pt>
                <c:pt idx="420">
                  <c:v>0.42199999999999999</c:v>
                </c:pt>
                <c:pt idx="421">
                  <c:v>0.42299999999999999</c:v>
                </c:pt>
                <c:pt idx="422">
                  <c:v>0.42399999999999999</c:v>
                </c:pt>
                <c:pt idx="423">
                  <c:v>0.42499999999999999</c:v>
                </c:pt>
                <c:pt idx="424">
                  <c:v>0.42599999999999999</c:v>
                </c:pt>
                <c:pt idx="425">
                  <c:v>0.42699999999999999</c:v>
                </c:pt>
                <c:pt idx="426">
                  <c:v>0.42799999999999999</c:v>
                </c:pt>
                <c:pt idx="427">
                  <c:v>0.42899999999999999</c:v>
                </c:pt>
                <c:pt idx="428">
                  <c:v>0.43</c:v>
                </c:pt>
                <c:pt idx="429">
                  <c:v>0.43099999999999999</c:v>
                </c:pt>
                <c:pt idx="430">
                  <c:v>0.432</c:v>
                </c:pt>
                <c:pt idx="431">
                  <c:v>0.433</c:v>
                </c:pt>
                <c:pt idx="432">
                  <c:v>0.434</c:v>
                </c:pt>
                <c:pt idx="433">
                  <c:v>0.435</c:v>
                </c:pt>
                <c:pt idx="434">
                  <c:v>0.436</c:v>
                </c:pt>
                <c:pt idx="435">
                  <c:v>0.437</c:v>
                </c:pt>
                <c:pt idx="436">
                  <c:v>0.438</c:v>
                </c:pt>
                <c:pt idx="437">
                  <c:v>0.439</c:v>
                </c:pt>
                <c:pt idx="438">
                  <c:v>0.44</c:v>
                </c:pt>
                <c:pt idx="439">
                  <c:v>0.441</c:v>
                </c:pt>
                <c:pt idx="440">
                  <c:v>0.442</c:v>
                </c:pt>
                <c:pt idx="441">
                  <c:v>0.443</c:v>
                </c:pt>
                <c:pt idx="442">
                  <c:v>0.44400000000000001</c:v>
                </c:pt>
                <c:pt idx="443">
                  <c:v>0.44500000000000001</c:v>
                </c:pt>
                <c:pt idx="444">
                  <c:v>0.44600000000000001</c:v>
                </c:pt>
                <c:pt idx="445">
                  <c:v>0.44700000000000001</c:v>
                </c:pt>
                <c:pt idx="446">
                  <c:v>0.44800000000000001</c:v>
                </c:pt>
              </c:numCache>
            </c:numRef>
          </c:xVal>
          <c:yVal>
            <c:numRef>
              <c:f>'Ondemand-menu timeline'!$B$2:$B$476</c:f>
              <c:numCache>
                <c:formatCode>General</c:formatCode>
                <c:ptCount val="475"/>
                <c:pt idx="0">
                  <c:v>3.0959752321981422</c:v>
                </c:pt>
                <c:pt idx="1">
                  <c:v>3.0959752321981422</c:v>
                </c:pt>
                <c:pt idx="2">
                  <c:v>3.0959752321981422</c:v>
                </c:pt>
                <c:pt idx="3">
                  <c:v>3.0959752321981422</c:v>
                </c:pt>
                <c:pt idx="4">
                  <c:v>3.0959752321981422</c:v>
                </c:pt>
                <c:pt idx="5">
                  <c:v>3.0959752321981422</c:v>
                </c:pt>
                <c:pt idx="6">
                  <c:v>3.0959752321981422</c:v>
                </c:pt>
                <c:pt idx="7">
                  <c:v>3.0959752321981422</c:v>
                </c:pt>
                <c:pt idx="8">
                  <c:v>2.2988505747126431</c:v>
                </c:pt>
                <c:pt idx="9">
                  <c:v>2.2988505747126431</c:v>
                </c:pt>
                <c:pt idx="10">
                  <c:v>2.2988505747126431</c:v>
                </c:pt>
                <c:pt idx="11">
                  <c:v>2.2988505747126431</c:v>
                </c:pt>
                <c:pt idx="12">
                  <c:v>2.2988505747126431</c:v>
                </c:pt>
                <c:pt idx="13">
                  <c:v>2.2988505747126431</c:v>
                </c:pt>
                <c:pt idx="14">
                  <c:v>2.2988505747126431</c:v>
                </c:pt>
                <c:pt idx="15">
                  <c:v>2.2988505747126431</c:v>
                </c:pt>
                <c:pt idx="16">
                  <c:v>2.2988505747126431</c:v>
                </c:pt>
                <c:pt idx="17">
                  <c:v>2.2988505747126431</c:v>
                </c:pt>
                <c:pt idx="18">
                  <c:v>2.2988505747126431</c:v>
                </c:pt>
                <c:pt idx="19">
                  <c:v>2.2988505747126431</c:v>
                </c:pt>
                <c:pt idx="20">
                  <c:v>2.2988505747126431</c:v>
                </c:pt>
                <c:pt idx="21">
                  <c:v>2.2988505747126431</c:v>
                </c:pt>
                <c:pt idx="22">
                  <c:v>2.2988505747126431</c:v>
                </c:pt>
                <c:pt idx="23">
                  <c:v>2.2988505747126431</c:v>
                </c:pt>
                <c:pt idx="24">
                  <c:v>2.2988505747126431</c:v>
                </c:pt>
                <c:pt idx="25">
                  <c:v>2.2988505747126431</c:v>
                </c:pt>
                <c:pt idx="26">
                  <c:v>2.2988505747126431</c:v>
                </c:pt>
                <c:pt idx="27">
                  <c:v>2.2988505747126431</c:v>
                </c:pt>
                <c:pt idx="28">
                  <c:v>2.2988505747126431</c:v>
                </c:pt>
                <c:pt idx="29">
                  <c:v>2.2988505747126431</c:v>
                </c:pt>
                <c:pt idx="30">
                  <c:v>2.2988505747126431</c:v>
                </c:pt>
                <c:pt idx="31">
                  <c:v>2.2988505747126431</c:v>
                </c:pt>
                <c:pt idx="32">
                  <c:v>2.2988505747126431</c:v>
                </c:pt>
                <c:pt idx="33">
                  <c:v>2.2988505747126431</c:v>
                </c:pt>
                <c:pt idx="34">
                  <c:v>2.2988505747126431</c:v>
                </c:pt>
                <c:pt idx="35">
                  <c:v>2.2988505747126431</c:v>
                </c:pt>
                <c:pt idx="36">
                  <c:v>2.2988505747126431</c:v>
                </c:pt>
                <c:pt idx="37">
                  <c:v>2.5974025974025978</c:v>
                </c:pt>
                <c:pt idx="38">
                  <c:v>2.5974025974025978</c:v>
                </c:pt>
                <c:pt idx="39">
                  <c:v>2.5974025974025978</c:v>
                </c:pt>
                <c:pt idx="40">
                  <c:v>2.5974025974025978</c:v>
                </c:pt>
                <c:pt idx="41">
                  <c:v>2.5974025974025978</c:v>
                </c:pt>
                <c:pt idx="42">
                  <c:v>2.5974025974025978</c:v>
                </c:pt>
                <c:pt idx="43">
                  <c:v>2.5974025974025978</c:v>
                </c:pt>
                <c:pt idx="44">
                  <c:v>2.5974025974025978</c:v>
                </c:pt>
                <c:pt idx="45">
                  <c:v>2.5974025974025978</c:v>
                </c:pt>
                <c:pt idx="46">
                  <c:v>1.499250374812594</c:v>
                </c:pt>
                <c:pt idx="47">
                  <c:v>1.499250374812594</c:v>
                </c:pt>
                <c:pt idx="48">
                  <c:v>1.499250374812594</c:v>
                </c:pt>
                <c:pt idx="49">
                  <c:v>1.499250374812594</c:v>
                </c:pt>
                <c:pt idx="50">
                  <c:v>1.499250374812594</c:v>
                </c:pt>
                <c:pt idx="51">
                  <c:v>1.499250374812594</c:v>
                </c:pt>
                <c:pt idx="52">
                  <c:v>1.499250374812594</c:v>
                </c:pt>
                <c:pt idx="53">
                  <c:v>1.499250374812594</c:v>
                </c:pt>
                <c:pt idx="54">
                  <c:v>1.499250374812594</c:v>
                </c:pt>
                <c:pt idx="55">
                  <c:v>1.499250374812594</c:v>
                </c:pt>
                <c:pt idx="56">
                  <c:v>0.8</c:v>
                </c:pt>
                <c:pt idx="57">
                  <c:v>0.8</c:v>
                </c:pt>
                <c:pt idx="58">
                  <c:v>0.8</c:v>
                </c:pt>
                <c:pt idx="59">
                  <c:v>0.8</c:v>
                </c:pt>
                <c:pt idx="60">
                  <c:v>0.8</c:v>
                </c:pt>
                <c:pt idx="61">
                  <c:v>0.8</c:v>
                </c:pt>
                <c:pt idx="62">
                  <c:v>0.8</c:v>
                </c:pt>
                <c:pt idx="63">
                  <c:v>0.8</c:v>
                </c:pt>
                <c:pt idx="64">
                  <c:v>0.8</c:v>
                </c:pt>
                <c:pt idx="65">
                  <c:v>0.8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0.8</c:v>
                </c:pt>
                <c:pt idx="77">
                  <c:v>0.8</c:v>
                </c:pt>
                <c:pt idx="78">
                  <c:v>0.8</c:v>
                </c:pt>
                <c:pt idx="79">
                  <c:v>0.8</c:v>
                </c:pt>
                <c:pt idx="80">
                  <c:v>0.8</c:v>
                </c:pt>
                <c:pt idx="81">
                  <c:v>0.8</c:v>
                </c:pt>
                <c:pt idx="82">
                  <c:v>0.8</c:v>
                </c:pt>
                <c:pt idx="83">
                  <c:v>0.8</c:v>
                </c:pt>
                <c:pt idx="84">
                  <c:v>0.8</c:v>
                </c:pt>
                <c:pt idx="85">
                  <c:v>0.8</c:v>
                </c:pt>
                <c:pt idx="86">
                  <c:v>0.8</c:v>
                </c:pt>
                <c:pt idx="87">
                  <c:v>3.0959752321981422</c:v>
                </c:pt>
                <c:pt idx="88">
                  <c:v>3.0959752321981422</c:v>
                </c:pt>
                <c:pt idx="89">
                  <c:v>3.0959752321981422</c:v>
                </c:pt>
                <c:pt idx="90">
                  <c:v>3.0959752321981422</c:v>
                </c:pt>
                <c:pt idx="91">
                  <c:v>3.0959752321981422</c:v>
                </c:pt>
                <c:pt idx="92">
                  <c:v>3.0959752321981422</c:v>
                </c:pt>
                <c:pt idx="93">
                  <c:v>3.0959752321981422</c:v>
                </c:pt>
                <c:pt idx="94">
                  <c:v>3.0959752321981422</c:v>
                </c:pt>
                <c:pt idx="95">
                  <c:v>3.0959752321981422</c:v>
                </c:pt>
                <c:pt idx="96">
                  <c:v>1.1001100110011</c:v>
                </c:pt>
                <c:pt idx="97">
                  <c:v>1.1001100110011</c:v>
                </c:pt>
                <c:pt idx="98">
                  <c:v>1.1001100110011</c:v>
                </c:pt>
                <c:pt idx="99">
                  <c:v>1.1001100110011</c:v>
                </c:pt>
                <c:pt idx="100">
                  <c:v>1.1001100110011</c:v>
                </c:pt>
                <c:pt idx="101">
                  <c:v>1.1001100110011</c:v>
                </c:pt>
                <c:pt idx="102">
                  <c:v>1.1001100110011</c:v>
                </c:pt>
                <c:pt idx="103">
                  <c:v>1.1001100110011</c:v>
                </c:pt>
                <c:pt idx="104">
                  <c:v>1.1001100110011</c:v>
                </c:pt>
                <c:pt idx="105">
                  <c:v>1.1001100110011</c:v>
                </c:pt>
                <c:pt idx="106">
                  <c:v>0.8</c:v>
                </c:pt>
                <c:pt idx="107">
                  <c:v>0.8</c:v>
                </c:pt>
                <c:pt idx="108">
                  <c:v>0.8</c:v>
                </c:pt>
                <c:pt idx="109">
                  <c:v>0.8</c:v>
                </c:pt>
                <c:pt idx="110">
                  <c:v>0.8</c:v>
                </c:pt>
                <c:pt idx="111">
                  <c:v>0.8</c:v>
                </c:pt>
                <c:pt idx="112">
                  <c:v>0.8</c:v>
                </c:pt>
                <c:pt idx="113">
                  <c:v>0.8</c:v>
                </c:pt>
                <c:pt idx="114">
                  <c:v>0.8</c:v>
                </c:pt>
                <c:pt idx="115">
                  <c:v>0.8</c:v>
                </c:pt>
                <c:pt idx="116">
                  <c:v>0.8</c:v>
                </c:pt>
                <c:pt idx="117">
                  <c:v>0.8</c:v>
                </c:pt>
                <c:pt idx="118">
                  <c:v>0.8</c:v>
                </c:pt>
                <c:pt idx="119">
                  <c:v>0.8</c:v>
                </c:pt>
                <c:pt idx="120">
                  <c:v>0.8</c:v>
                </c:pt>
                <c:pt idx="121">
                  <c:v>0.8</c:v>
                </c:pt>
                <c:pt idx="122">
                  <c:v>0.8</c:v>
                </c:pt>
                <c:pt idx="123">
                  <c:v>0.8</c:v>
                </c:pt>
                <c:pt idx="124">
                  <c:v>0.8</c:v>
                </c:pt>
                <c:pt idx="125">
                  <c:v>0.8</c:v>
                </c:pt>
                <c:pt idx="126">
                  <c:v>0.8</c:v>
                </c:pt>
                <c:pt idx="127">
                  <c:v>0.8</c:v>
                </c:pt>
                <c:pt idx="128">
                  <c:v>0.8</c:v>
                </c:pt>
                <c:pt idx="129">
                  <c:v>0.8</c:v>
                </c:pt>
                <c:pt idx="130">
                  <c:v>0.8</c:v>
                </c:pt>
                <c:pt idx="131">
                  <c:v>0.8</c:v>
                </c:pt>
                <c:pt idx="132">
                  <c:v>0.8</c:v>
                </c:pt>
                <c:pt idx="133">
                  <c:v>0.8</c:v>
                </c:pt>
                <c:pt idx="134">
                  <c:v>0.8</c:v>
                </c:pt>
                <c:pt idx="135">
                  <c:v>0.8</c:v>
                </c:pt>
                <c:pt idx="136">
                  <c:v>1.901140684410646</c:v>
                </c:pt>
                <c:pt idx="137">
                  <c:v>1.901140684410646</c:v>
                </c:pt>
                <c:pt idx="138">
                  <c:v>1.901140684410646</c:v>
                </c:pt>
                <c:pt idx="139">
                  <c:v>1.901140684410646</c:v>
                </c:pt>
                <c:pt idx="140">
                  <c:v>1.901140684410646</c:v>
                </c:pt>
                <c:pt idx="141">
                  <c:v>1.901140684410646</c:v>
                </c:pt>
                <c:pt idx="142">
                  <c:v>1.901140684410646</c:v>
                </c:pt>
                <c:pt idx="143">
                  <c:v>1.901140684410646</c:v>
                </c:pt>
                <c:pt idx="144">
                  <c:v>1.901140684410646</c:v>
                </c:pt>
                <c:pt idx="145">
                  <c:v>1.901140684410646</c:v>
                </c:pt>
                <c:pt idx="146">
                  <c:v>0.8</c:v>
                </c:pt>
                <c:pt idx="147">
                  <c:v>0.8</c:v>
                </c:pt>
                <c:pt idx="148">
                  <c:v>0.8</c:v>
                </c:pt>
                <c:pt idx="149">
                  <c:v>0.8</c:v>
                </c:pt>
                <c:pt idx="150">
                  <c:v>0.8</c:v>
                </c:pt>
                <c:pt idx="151">
                  <c:v>0.8</c:v>
                </c:pt>
                <c:pt idx="152">
                  <c:v>0.8</c:v>
                </c:pt>
                <c:pt idx="153">
                  <c:v>0.8</c:v>
                </c:pt>
                <c:pt idx="154">
                  <c:v>0.8</c:v>
                </c:pt>
                <c:pt idx="155">
                  <c:v>0.8</c:v>
                </c:pt>
                <c:pt idx="156">
                  <c:v>0.8</c:v>
                </c:pt>
                <c:pt idx="157">
                  <c:v>0.8</c:v>
                </c:pt>
                <c:pt idx="158">
                  <c:v>0.8</c:v>
                </c:pt>
                <c:pt idx="159">
                  <c:v>0.8</c:v>
                </c:pt>
                <c:pt idx="160">
                  <c:v>0.8</c:v>
                </c:pt>
                <c:pt idx="161">
                  <c:v>0.8</c:v>
                </c:pt>
                <c:pt idx="162">
                  <c:v>0.8</c:v>
                </c:pt>
                <c:pt idx="163">
                  <c:v>0.8</c:v>
                </c:pt>
                <c:pt idx="164">
                  <c:v>0.8</c:v>
                </c:pt>
                <c:pt idx="165">
                  <c:v>0.8</c:v>
                </c:pt>
                <c:pt idx="166">
                  <c:v>0.8</c:v>
                </c:pt>
                <c:pt idx="167">
                  <c:v>0.8</c:v>
                </c:pt>
                <c:pt idx="168">
                  <c:v>0.8</c:v>
                </c:pt>
                <c:pt idx="169">
                  <c:v>0.8</c:v>
                </c:pt>
                <c:pt idx="170">
                  <c:v>0.8</c:v>
                </c:pt>
                <c:pt idx="171">
                  <c:v>0.8</c:v>
                </c:pt>
                <c:pt idx="172">
                  <c:v>0.8</c:v>
                </c:pt>
                <c:pt idx="173">
                  <c:v>0.8</c:v>
                </c:pt>
                <c:pt idx="174">
                  <c:v>0.8</c:v>
                </c:pt>
                <c:pt idx="175">
                  <c:v>0.8</c:v>
                </c:pt>
                <c:pt idx="176">
                  <c:v>0.8</c:v>
                </c:pt>
                <c:pt idx="177">
                  <c:v>0.8</c:v>
                </c:pt>
                <c:pt idx="178">
                  <c:v>0.8</c:v>
                </c:pt>
                <c:pt idx="179">
                  <c:v>0.8</c:v>
                </c:pt>
                <c:pt idx="180">
                  <c:v>0.8</c:v>
                </c:pt>
                <c:pt idx="181">
                  <c:v>0.8</c:v>
                </c:pt>
                <c:pt idx="182">
                  <c:v>0.8</c:v>
                </c:pt>
                <c:pt idx="183">
                  <c:v>0.8</c:v>
                </c:pt>
                <c:pt idx="184">
                  <c:v>0.8</c:v>
                </c:pt>
                <c:pt idx="185">
                  <c:v>0.8</c:v>
                </c:pt>
                <c:pt idx="186">
                  <c:v>3.0959752321981422</c:v>
                </c:pt>
                <c:pt idx="187">
                  <c:v>3.0959752321981422</c:v>
                </c:pt>
                <c:pt idx="188">
                  <c:v>3.0959752321981422</c:v>
                </c:pt>
                <c:pt idx="189">
                  <c:v>3.0959752321981422</c:v>
                </c:pt>
                <c:pt idx="190">
                  <c:v>3.0959752321981422</c:v>
                </c:pt>
                <c:pt idx="191">
                  <c:v>3.0959752321981422</c:v>
                </c:pt>
                <c:pt idx="192">
                  <c:v>3.0959752321981422</c:v>
                </c:pt>
                <c:pt idx="193">
                  <c:v>3.0959752321981422</c:v>
                </c:pt>
                <c:pt idx="194">
                  <c:v>3.0959752321981422</c:v>
                </c:pt>
                <c:pt idx="195">
                  <c:v>3.0959752321981422</c:v>
                </c:pt>
                <c:pt idx="196">
                  <c:v>0.8</c:v>
                </c:pt>
                <c:pt idx="197">
                  <c:v>0.8</c:v>
                </c:pt>
                <c:pt idx="198">
                  <c:v>0.8</c:v>
                </c:pt>
                <c:pt idx="199">
                  <c:v>0.8</c:v>
                </c:pt>
                <c:pt idx="200">
                  <c:v>0.8</c:v>
                </c:pt>
                <c:pt idx="201">
                  <c:v>0.8</c:v>
                </c:pt>
                <c:pt idx="202">
                  <c:v>0.8</c:v>
                </c:pt>
                <c:pt idx="203">
                  <c:v>0.8</c:v>
                </c:pt>
                <c:pt idx="204">
                  <c:v>0.8</c:v>
                </c:pt>
                <c:pt idx="205">
                  <c:v>0.8</c:v>
                </c:pt>
                <c:pt idx="206">
                  <c:v>0.8</c:v>
                </c:pt>
                <c:pt idx="207">
                  <c:v>0.8</c:v>
                </c:pt>
                <c:pt idx="208">
                  <c:v>0.8</c:v>
                </c:pt>
                <c:pt idx="209">
                  <c:v>0.8</c:v>
                </c:pt>
                <c:pt idx="210">
                  <c:v>0.8</c:v>
                </c:pt>
                <c:pt idx="211">
                  <c:v>0.8</c:v>
                </c:pt>
                <c:pt idx="212">
                  <c:v>0.8</c:v>
                </c:pt>
                <c:pt idx="213">
                  <c:v>0.8</c:v>
                </c:pt>
                <c:pt idx="214">
                  <c:v>0.8</c:v>
                </c:pt>
                <c:pt idx="215">
                  <c:v>0.8</c:v>
                </c:pt>
                <c:pt idx="216">
                  <c:v>0.8</c:v>
                </c:pt>
                <c:pt idx="217">
                  <c:v>0.8</c:v>
                </c:pt>
                <c:pt idx="218">
                  <c:v>0.8</c:v>
                </c:pt>
                <c:pt idx="219">
                  <c:v>0.8</c:v>
                </c:pt>
                <c:pt idx="220">
                  <c:v>0.8</c:v>
                </c:pt>
                <c:pt idx="221">
                  <c:v>0.8</c:v>
                </c:pt>
                <c:pt idx="222">
                  <c:v>0.8</c:v>
                </c:pt>
                <c:pt idx="223">
                  <c:v>0.8</c:v>
                </c:pt>
                <c:pt idx="224">
                  <c:v>0.8</c:v>
                </c:pt>
                <c:pt idx="225">
                  <c:v>0.8</c:v>
                </c:pt>
                <c:pt idx="226">
                  <c:v>0.8</c:v>
                </c:pt>
                <c:pt idx="227">
                  <c:v>0.8</c:v>
                </c:pt>
                <c:pt idx="228">
                  <c:v>0.8</c:v>
                </c:pt>
                <c:pt idx="229">
                  <c:v>0.8</c:v>
                </c:pt>
                <c:pt idx="230">
                  <c:v>0.8</c:v>
                </c:pt>
                <c:pt idx="231">
                  <c:v>0.8</c:v>
                </c:pt>
                <c:pt idx="232">
                  <c:v>0.8</c:v>
                </c:pt>
                <c:pt idx="233">
                  <c:v>0.8</c:v>
                </c:pt>
                <c:pt idx="234">
                  <c:v>0.8</c:v>
                </c:pt>
                <c:pt idx="235">
                  <c:v>0.8</c:v>
                </c:pt>
                <c:pt idx="236">
                  <c:v>0.8</c:v>
                </c:pt>
                <c:pt idx="237">
                  <c:v>3.0959752321981422</c:v>
                </c:pt>
                <c:pt idx="238">
                  <c:v>3.0959752321981422</c:v>
                </c:pt>
                <c:pt idx="239">
                  <c:v>3.0959752321981422</c:v>
                </c:pt>
                <c:pt idx="240">
                  <c:v>3.0959752321981422</c:v>
                </c:pt>
                <c:pt idx="241">
                  <c:v>3.0959752321981422</c:v>
                </c:pt>
                <c:pt idx="242">
                  <c:v>3.0959752321981422</c:v>
                </c:pt>
                <c:pt idx="243">
                  <c:v>3.0959752321981422</c:v>
                </c:pt>
                <c:pt idx="244">
                  <c:v>3.0959752321981422</c:v>
                </c:pt>
                <c:pt idx="245">
                  <c:v>3.0959752321981422</c:v>
                </c:pt>
                <c:pt idx="246">
                  <c:v>1.1001100110011</c:v>
                </c:pt>
                <c:pt idx="247">
                  <c:v>1.1001100110011</c:v>
                </c:pt>
                <c:pt idx="248">
                  <c:v>1.1001100110011</c:v>
                </c:pt>
                <c:pt idx="249">
                  <c:v>1.1001100110011</c:v>
                </c:pt>
                <c:pt idx="250">
                  <c:v>1.1001100110011</c:v>
                </c:pt>
                <c:pt idx="251">
                  <c:v>1.1001100110011</c:v>
                </c:pt>
                <c:pt idx="252">
                  <c:v>1.1001100110011</c:v>
                </c:pt>
                <c:pt idx="253">
                  <c:v>1.1001100110011</c:v>
                </c:pt>
                <c:pt idx="254">
                  <c:v>1.1001100110011</c:v>
                </c:pt>
                <c:pt idx="255">
                  <c:v>1.1001100110011</c:v>
                </c:pt>
                <c:pt idx="256">
                  <c:v>1.1001100110011</c:v>
                </c:pt>
                <c:pt idx="257">
                  <c:v>1.1001100110011</c:v>
                </c:pt>
                <c:pt idx="258">
                  <c:v>1.1001100110011</c:v>
                </c:pt>
                <c:pt idx="259">
                  <c:v>1.1001100110011</c:v>
                </c:pt>
                <c:pt idx="260">
                  <c:v>1.1001100110011</c:v>
                </c:pt>
                <c:pt idx="261">
                  <c:v>1.1001100110011</c:v>
                </c:pt>
                <c:pt idx="262">
                  <c:v>1.1001100110011</c:v>
                </c:pt>
                <c:pt idx="263">
                  <c:v>1.1001100110011</c:v>
                </c:pt>
                <c:pt idx="264">
                  <c:v>1.1001100110011</c:v>
                </c:pt>
                <c:pt idx="265">
                  <c:v>1.1001100110011</c:v>
                </c:pt>
                <c:pt idx="266">
                  <c:v>0.8</c:v>
                </c:pt>
                <c:pt idx="267">
                  <c:v>0.8</c:v>
                </c:pt>
                <c:pt idx="268">
                  <c:v>0.8</c:v>
                </c:pt>
                <c:pt idx="269">
                  <c:v>0.8</c:v>
                </c:pt>
                <c:pt idx="270">
                  <c:v>0.8</c:v>
                </c:pt>
                <c:pt idx="271">
                  <c:v>0.8</c:v>
                </c:pt>
                <c:pt idx="272">
                  <c:v>0.8</c:v>
                </c:pt>
                <c:pt idx="273">
                  <c:v>0.8</c:v>
                </c:pt>
                <c:pt idx="274">
                  <c:v>0.8</c:v>
                </c:pt>
                <c:pt idx="275">
                  <c:v>0.8</c:v>
                </c:pt>
                <c:pt idx="276">
                  <c:v>1</c:v>
                </c:pt>
                <c:pt idx="277">
                  <c:v>1</c:v>
                </c:pt>
                <c:pt idx="278">
                  <c:v>1</c:v>
                </c:pt>
                <c:pt idx="279">
                  <c:v>1</c:v>
                </c:pt>
                <c:pt idx="280">
                  <c:v>1</c:v>
                </c:pt>
                <c:pt idx="281">
                  <c:v>1</c:v>
                </c:pt>
                <c:pt idx="282">
                  <c:v>1</c:v>
                </c:pt>
                <c:pt idx="283">
                  <c:v>1</c:v>
                </c:pt>
                <c:pt idx="284">
                  <c:v>1</c:v>
                </c:pt>
                <c:pt idx="285">
                  <c:v>1</c:v>
                </c:pt>
                <c:pt idx="286">
                  <c:v>1</c:v>
                </c:pt>
                <c:pt idx="287">
                  <c:v>2.8011204481792711</c:v>
                </c:pt>
                <c:pt idx="288">
                  <c:v>2.8011204481792711</c:v>
                </c:pt>
                <c:pt idx="289">
                  <c:v>2.8011204481792711</c:v>
                </c:pt>
                <c:pt idx="290">
                  <c:v>2.8011204481792711</c:v>
                </c:pt>
                <c:pt idx="291">
                  <c:v>2.8011204481792711</c:v>
                </c:pt>
                <c:pt idx="292">
                  <c:v>2.8011204481792711</c:v>
                </c:pt>
                <c:pt idx="293">
                  <c:v>2.8011204481792711</c:v>
                </c:pt>
                <c:pt idx="294">
                  <c:v>2.8011204481792711</c:v>
                </c:pt>
                <c:pt idx="295">
                  <c:v>2.8011204481792711</c:v>
                </c:pt>
                <c:pt idx="296">
                  <c:v>1.499250374812594</c:v>
                </c:pt>
                <c:pt idx="297">
                  <c:v>1.499250374812594</c:v>
                </c:pt>
                <c:pt idx="298">
                  <c:v>1.499250374812594</c:v>
                </c:pt>
                <c:pt idx="299">
                  <c:v>1.499250374812594</c:v>
                </c:pt>
                <c:pt idx="300">
                  <c:v>1.499250374812594</c:v>
                </c:pt>
                <c:pt idx="301">
                  <c:v>1.499250374812594</c:v>
                </c:pt>
                <c:pt idx="302">
                  <c:v>1.499250374812594</c:v>
                </c:pt>
                <c:pt idx="303">
                  <c:v>1.499250374812594</c:v>
                </c:pt>
                <c:pt idx="304">
                  <c:v>1.499250374812594</c:v>
                </c:pt>
                <c:pt idx="305">
                  <c:v>1.499250374812594</c:v>
                </c:pt>
                <c:pt idx="306">
                  <c:v>0.8</c:v>
                </c:pt>
                <c:pt idx="307">
                  <c:v>0.8</c:v>
                </c:pt>
                <c:pt idx="308">
                  <c:v>0.8</c:v>
                </c:pt>
                <c:pt idx="309">
                  <c:v>0.8</c:v>
                </c:pt>
                <c:pt idx="310">
                  <c:v>0.8</c:v>
                </c:pt>
                <c:pt idx="311">
                  <c:v>0.8</c:v>
                </c:pt>
                <c:pt idx="312">
                  <c:v>0.8</c:v>
                </c:pt>
                <c:pt idx="313">
                  <c:v>0.8</c:v>
                </c:pt>
                <c:pt idx="314">
                  <c:v>0.8</c:v>
                </c:pt>
                <c:pt idx="315">
                  <c:v>0.8</c:v>
                </c:pt>
                <c:pt idx="316">
                  <c:v>0.8</c:v>
                </c:pt>
                <c:pt idx="317">
                  <c:v>0.8</c:v>
                </c:pt>
                <c:pt idx="318">
                  <c:v>0.8</c:v>
                </c:pt>
                <c:pt idx="319">
                  <c:v>0.8</c:v>
                </c:pt>
                <c:pt idx="320">
                  <c:v>0.8</c:v>
                </c:pt>
                <c:pt idx="321">
                  <c:v>0.8</c:v>
                </c:pt>
                <c:pt idx="322">
                  <c:v>0.8</c:v>
                </c:pt>
                <c:pt idx="323">
                  <c:v>0.8</c:v>
                </c:pt>
                <c:pt idx="324">
                  <c:v>0.8</c:v>
                </c:pt>
                <c:pt idx="325">
                  <c:v>0.8</c:v>
                </c:pt>
                <c:pt idx="326">
                  <c:v>0.8</c:v>
                </c:pt>
                <c:pt idx="327">
                  <c:v>1.30039011703511</c:v>
                </c:pt>
                <c:pt idx="328">
                  <c:v>1.30039011703511</c:v>
                </c:pt>
                <c:pt idx="329">
                  <c:v>1.30039011703511</c:v>
                </c:pt>
                <c:pt idx="330">
                  <c:v>1.30039011703511</c:v>
                </c:pt>
                <c:pt idx="331">
                  <c:v>1.30039011703511</c:v>
                </c:pt>
                <c:pt idx="332">
                  <c:v>1.30039011703511</c:v>
                </c:pt>
                <c:pt idx="333">
                  <c:v>1.30039011703511</c:v>
                </c:pt>
                <c:pt idx="334">
                  <c:v>1.30039011703511</c:v>
                </c:pt>
                <c:pt idx="335">
                  <c:v>1.30039011703511</c:v>
                </c:pt>
                <c:pt idx="336">
                  <c:v>3.0959752321981422</c:v>
                </c:pt>
                <c:pt idx="337">
                  <c:v>3.0959752321981422</c:v>
                </c:pt>
                <c:pt idx="338">
                  <c:v>3.0959752321981422</c:v>
                </c:pt>
                <c:pt idx="339">
                  <c:v>3.0959752321981422</c:v>
                </c:pt>
                <c:pt idx="340">
                  <c:v>3.0959752321981422</c:v>
                </c:pt>
                <c:pt idx="341">
                  <c:v>3.0959752321981422</c:v>
                </c:pt>
                <c:pt idx="342">
                  <c:v>3.0959752321981422</c:v>
                </c:pt>
                <c:pt idx="343">
                  <c:v>3.0959752321981422</c:v>
                </c:pt>
                <c:pt idx="344">
                  <c:v>3.0959752321981422</c:v>
                </c:pt>
                <c:pt idx="345">
                  <c:v>3.0959752321981422</c:v>
                </c:pt>
                <c:pt idx="346">
                  <c:v>0.8</c:v>
                </c:pt>
                <c:pt idx="347">
                  <c:v>0.8</c:v>
                </c:pt>
                <c:pt idx="348">
                  <c:v>0.8</c:v>
                </c:pt>
                <c:pt idx="349">
                  <c:v>0.8</c:v>
                </c:pt>
                <c:pt idx="350">
                  <c:v>0.8</c:v>
                </c:pt>
                <c:pt idx="351">
                  <c:v>0.8</c:v>
                </c:pt>
                <c:pt idx="352">
                  <c:v>0.8</c:v>
                </c:pt>
                <c:pt idx="353">
                  <c:v>0.8</c:v>
                </c:pt>
                <c:pt idx="354">
                  <c:v>0.8</c:v>
                </c:pt>
                <c:pt idx="355">
                  <c:v>0.8</c:v>
                </c:pt>
                <c:pt idx="356">
                  <c:v>0.8</c:v>
                </c:pt>
                <c:pt idx="357">
                  <c:v>0.8</c:v>
                </c:pt>
                <c:pt idx="358">
                  <c:v>0.8</c:v>
                </c:pt>
                <c:pt idx="359">
                  <c:v>0.8</c:v>
                </c:pt>
                <c:pt idx="360">
                  <c:v>0.8</c:v>
                </c:pt>
                <c:pt idx="361">
                  <c:v>0.8</c:v>
                </c:pt>
                <c:pt idx="362">
                  <c:v>0.8</c:v>
                </c:pt>
                <c:pt idx="363">
                  <c:v>0.8</c:v>
                </c:pt>
                <c:pt idx="364">
                  <c:v>0.8</c:v>
                </c:pt>
                <c:pt idx="365">
                  <c:v>0.8</c:v>
                </c:pt>
                <c:pt idx="366">
                  <c:v>0.8</c:v>
                </c:pt>
                <c:pt idx="367">
                  <c:v>0.8</c:v>
                </c:pt>
                <c:pt idx="368">
                  <c:v>0.8</c:v>
                </c:pt>
                <c:pt idx="369">
                  <c:v>0.8</c:v>
                </c:pt>
                <c:pt idx="370">
                  <c:v>0.8</c:v>
                </c:pt>
                <c:pt idx="371">
                  <c:v>0.8</c:v>
                </c:pt>
                <c:pt idx="372">
                  <c:v>0.8</c:v>
                </c:pt>
                <c:pt idx="373">
                  <c:v>0.8</c:v>
                </c:pt>
                <c:pt idx="374">
                  <c:v>0.8</c:v>
                </c:pt>
                <c:pt idx="375">
                  <c:v>0.8</c:v>
                </c:pt>
                <c:pt idx="376">
                  <c:v>0.8</c:v>
                </c:pt>
                <c:pt idx="377">
                  <c:v>1.1001100110011</c:v>
                </c:pt>
                <c:pt idx="378">
                  <c:v>1.1001100110011</c:v>
                </c:pt>
                <c:pt idx="379">
                  <c:v>1.1001100110011</c:v>
                </c:pt>
                <c:pt idx="380">
                  <c:v>1.1001100110011</c:v>
                </c:pt>
                <c:pt idx="381">
                  <c:v>1.1001100110011</c:v>
                </c:pt>
                <c:pt idx="382">
                  <c:v>1.1001100110011</c:v>
                </c:pt>
                <c:pt idx="383">
                  <c:v>1.1001100110011</c:v>
                </c:pt>
                <c:pt idx="384">
                  <c:v>1.1001100110011</c:v>
                </c:pt>
                <c:pt idx="385">
                  <c:v>1.1001100110011</c:v>
                </c:pt>
                <c:pt idx="386">
                  <c:v>1.1001100110011</c:v>
                </c:pt>
                <c:pt idx="387">
                  <c:v>3.0959752321981422</c:v>
                </c:pt>
                <c:pt idx="388">
                  <c:v>3.0959752321981422</c:v>
                </c:pt>
                <c:pt idx="389">
                  <c:v>3.0959752321981422</c:v>
                </c:pt>
                <c:pt idx="390">
                  <c:v>3.0959752321981422</c:v>
                </c:pt>
                <c:pt idx="391">
                  <c:v>3.0959752321981422</c:v>
                </c:pt>
                <c:pt idx="392">
                  <c:v>3.0959752321981422</c:v>
                </c:pt>
                <c:pt idx="393">
                  <c:v>3.0959752321981422</c:v>
                </c:pt>
                <c:pt idx="394">
                  <c:v>3.0959752321981422</c:v>
                </c:pt>
                <c:pt idx="395">
                  <c:v>3.0959752321981422</c:v>
                </c:pt>
                <c:pt idx="396">
                  <c:v>0.8</c:v>
                </c:pt>
                <c:pt idx="397">
                  <c:v>0.8</c:v>
                </c:pt>
                <c:pt idx="398">
                  <c:v>0.8</c:v>
                </c:pt>
                <c:pt idx="399">
                  <c:v>0.8</c:v>
                </c:pt>
                <c:pt idx="400">
                  <c:v>0.8</c:v>
                </c:pt>
                <c:pt idx="401">
                  <c:v>0.8</c:v>
                </c:pt>
                <c:pt idx="402">
                  <c:v>0.8</c:v>
                </c:pt>
                <c:pt idx="403">
                  <c:v>0.8</c:v>
                </c:pt>
                <c:pt idx="404">
                  <c:v>0.8</c:v>
                </c:pt>
                <c:pt idx="405">
                  <c:v>0.8</c:v>
                </c:pt>
                <c:pt idx="406">
                  <c:v>0.8</c:v>
                </c:pt>
                <c:pt idx="407">
                  <c:v>0.8</c:v>
                </c:pt>
                <c:pt idx="408">
                  <c:v>0.8</c:v>
                </c:pt>
                <c:pt idx="409">
                  <c:v>0.8</c:v>
                </c:pt>
                <c:pt idx="410">
                  <c:v>0.8</c:v>
                </c:pt>
                <c:pt idx="411">
                  <c:v>0.8</c:v>
                </c:pt>
                <c:pt idx="412">
                  <c:v>0.8</c:v>
                </c:pt>
                <c:pt idx="413">
                  <c:v>0.8</c:v>
                </c:pt>
                <c:pt idx="414">
                  <c:v>0.8</c:v>
                </c:pt>
                <c:pt idx="415">
                  <c:v>0.8</c:v>
                </c:pt>
                <c:pt idx="416">
                  <c:v>0.8</c:v>
                </c:pt>
                <c:pt idx="417">
                  <c:v>0.8</c:v>
                </c:pt>
                <c:pt idx="418">
                  <c:v>0.8</c:v>
                </c:pt>
                <c:pt idx="419">
                  <c:v>0.8</c:v>
                </c:pt>
                <c:pt idx="420">
                  <c:v>0.8</c:v>
                </c:pt>
                <c:pt idx="421">
                  <c:v>0.8</c:v>
                </c:pt>
                <c:pt idx="422">
                  <c:v>0.8</c:v>
                </c:pt>
                <c:pt idx="423">
                  <c:v>0.8</c:v>
                </c:pt>
                <c:pt idx="424">
                  <c:v>0.8</c:v>
                </c:pt>
                <c:pt idx="425">
                  <c:v>0.8</c:v>
                </c:pt>
                <c:pt idx="426">
                  <c:v>0.8</c:v>
                </c:pt>
                <c:pt idx="427">
                  <c:v>0.8</c:v>
                </c:pt>
                <c:pt idx="428">
                  <c:v>0.8</c:v>
                </c:pt>
                <c:pt idx="429">
                  <c:v>0.8</c:v>
                </c:pt>
                <c:pt idx="430">
                  <c:v>0.8</c:v>
                </c:pt>
                <c:pt idx="431">
                  <c:v>0.8</c:v>
                </c:pt>
                <c:pt idx="432">
                  <c:v>0.8</c:v>
                </c:pt>
                <c:pt idx="433">
                  <c:v>0.8</c:v>
                </c:pt>
                <c:pt idx="434">
                  <c:v>0.8</c:v>
                </c:pt>
                <c:pt idx="435">
                  <c:v>0.8</c:v>
                </c:pt>
                <c:pt idx="436">
                  <c:v>0.8</c:v>
                </c:pt>
                <c:pt idx="437">
                  <c:v>3.0959752321981422</c:v>
                </c:pt>
                <c:pt idx="438">
                  <c:v>3.0959752321981422</c:v>
                </c:pt>
                <c:pt idx="439">
                  <c:v>3.0959752321981422</c:v>
                </c:pt>
                <c:pt idx="440">
                  <c:v>3.0959752321981422</c:v>
                </c:pt>
                <c:pt idx="441">
                  <c:v>3.0959752321981422</c:v>
                </c:pt>
                <c:pt idx="442">
                  <c:v>3.0959752321981422</c:v>
                </c:pt>
                <c:pt idx="443">
                  <c:v>3.0959752321981422</c:v>
                </c:pt>
                <c:pt idx="444">
                  <c:v>3.0959752321981422</c:v>
                </c:pt>
                <c:pt idx="445">
                  <c:v>3.0959752321981422</c:v>
                </c:pt>
                <c:pt idx="446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D456-4432-B64B-0578F7923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612424976"/>
        <c:axId val="-613136832"/>
      </c:scatterChart>
      <c:valAx>
        <c:axId val="-646725024"/>
        <c:scaling>
          <c:orientation val="minMax"/>
          <c:max val="0.23499999999999999"/>
          <c:min val="0.1350000000000000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Time (s)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9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 w="317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46681712"/>
        <c:crosses val="autoZero"/>
        <c:crossBetween val="midCat"/>
      </c:valAx>
      <c:valAx>
        <c:axId val="-646681712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Utilization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9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 w="317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46725024"/>
        <c:crosses val="autoZero"/>
        <c:crossBetween val="midCat"/>
        <c:majorUnit val="0.2"/>
      </c:valAx>
      <c:valAx>
        <c:axId val="-61313683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Frequency (GHz)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9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317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12424976"/>
        <c:crosses val="max"/>
        <c:crossBetween val="midCat"/>
      </c:valAx>
      <c:valAx>
        <c:axId val="-6124249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131368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84823687958288"/>
          <c:y val="2.6150043753458653E-3"/>
          <c:w val="0.18030686887233266"/>
          <c:h val="0.684973597878707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9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lang="en-US" sz="1900" b="1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1"/>
          <c:order val="0"/>
          <c:tx>
            <c:strRef>
              <c:f>'Ondemand-menu timeline'!$D$1</c:f>
              <c:strCache>
                <c:ptCount val="1"/>
                <c:pt idx="0">
                  <c:v>BW(rx)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'Ondemand-menu timeline'!$A$2:$A$476</c:f>
              <c:numCache>
                <c:formatCode>General</c:formatCode>
                <c:ptCount val="475"/>
                <c:pt idx="0">
                  <c:v>2E-3</c:v>
                </c:pt>
                <c:pt idx="1">
                  <c:v>3.0000000000000001E-3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6.0000000000000001E-3</c:v>
                </c:pt>
                <c:pt idx="5">
                  <c:v>7.0000000000000001E-3</c:v>
                </c:pt>
                <c:pt idx="6">
                  <c:v>8.0000000000000002E-3</c:v>
                </c:pt>
                <c:pt idx="7">
                  <c:v>8.9999999999999993E-3</c:v>
                </c:pt>
                <c:pt idx="8">
                  <c:v>0.01</c:v>
                </c:pt>
                <c:pt idx="9">
                  <c:v>1.0999999999999999E-2</c:v>
                </c:pt>
                <c:pt idx="10">
                  <c:v>1.2E-2</c:v>
                </c:pt>
                <c:pt idx="11">
                  <c:v>1.2999999999999999E-2</c:v>
                </c:pt>
                <c:pt idx="12">
                  <c:v>1.4E-2</c:v>
                </c:pt>
                <c:pt idx="13">
                  <c:v>1.4999999999999999E-2</c:v>
                </c:pt>
                <c:pt idx="14">
                  <c:v>1.6E-2</c:v>
                </c:pt>
                <c:pt idx="15">
                  <c:v>1.7000000000000001E-2</c:v>
                </c:pt>
                <c:pt idx="16">
                  <c:v>1.7999999999999999E-2</c:v>
                </c:pt>
                <c:pt idx="17">
                  <c:v>1.9E-2</c:v>
                </c:pt>
                <c:pt idx="18">
                  <c:v>0.02</c:v>
                </c:pt>
                <c:pt idx="19">
                  <c:v>2.1000000000000001E-2</c:v>
                </c:pt>
                <c:pt idx="20">
                  <c:v>2.1999999999999999E-2</c:v>
                </c:pt>
                <c:pt idx="21">
                  <c:v>2.3E-2</c:v>
                </c:pt>
                <c:pt idx="22">
                  <c:v>2.4E-2</c:v>
                </c:pt>
                <c:pt idx="23">
                  <c:v>2.5000000000000001E-2</c:v>
                </c:pt>
                <c:pt idx="24">
                  <c:v>2.5999999999999999E-2</c:v>
                </c:pt>
                <c:pt idx="25">
                  <c:v>2.7E-2</c:v>
                </c:pt>
                <c:pt idx="26">
                  <c:v>2.8000000000000001E-2</c:v>
                </c:pt>
                <c:pt idx="27">
                  <c:v>2.9000000000000001E-2</c:v>
                </c:pt>
                <c:pt idx="28">
                  <c:v>0.03</c:v>
                </c:pt>
                <c:pt idx="29">
                  <c:v>3.1E-2</c:v>
                </c:pt>
                <c:pt idx="30">
                  <c:v>3.2000000000000001E-2</c:v>
                </c:pt>
                <c:pt idx="31">
                  <c:v>3.3000000000000002E-2</c:v>
                </c:pt>
                <c:pt idx="32">
                  <c:v>3.4000000000000002E-2</c:v>
                </c:pt>
                <c:pt idx="33">
                  <c:v>3.5000000000000003E-2</c:v>
                </c:pt>
                <c:pt idx="34">
                  <c:v>3.5999999999999997E-2</c:v>
                </c:pt>
                <c:pt idx="35">
                  <c:v>3.6999999999999998E-2</c:v>
                </c:pt>
                <c:pt idx="36">
                  <c:v>3.7999999999999999E-2</c:v>
                </c:pt>
                <c:pt idx="37">
                  <c:v>3.9E-2</c:v>
                </c:pt>
                <c:pt idx="38">
                  <c:v>0.04</c:v>
                </c:pt>
                <c:pt idx="39">
                  <c:v>4.1000000000000002E-2</c:v>
                </c:pt>
                <c:pt idx="40">
                  <c:v>4.2000000000000003E-2</c:v>
                </c:pt>
                <c:pt idx="41">
                  <c:v>4.2999999999999997E-2</c:v>
                </c:pt>
                <c:pt idx="42">
                  <c:v>4.3999999999999997E-2</c:v>
                </c:pt>
                <c:pt idx="43">
                  <c:v>4.4999999999999998E-2</c:v>
                </c:pt>
                <c:pt idx="44">
                  <c:v>4.5999999999999999E-2</c:v>
                </c:pt>
                <c:pt idx="45">
                  <c:v>4.7E-2</c:v>
                </c:pt>
                <c:pt idx="46">
                  <c:v>4.8000000000000001E-2</c:v>
                </c:pt>
                <c:pt idx="47">
                  <c:v>4.9000000000000002E-2</c:v>
                </c:pt>
                <c:pt idx="48">
                  <c:v>0.05</c:v>
                </c:pt>
                <c:pt idx="49">
                  <c:v>5.0999999999999997E-2</c:v>
                </c:pt>
                <c:pt idx="50">
                  <c:v>5.1999999999999998E-2</c:v>
                </c:pt>
                <c:pt idx="51">
                  <c:v>5.2999999999999999E-2</c:v>
                </c:pt>
                <c:pt idx="52">
                  <c:v>5.3999999999999999E-2</c:v>
                </c:pt>
                <c:pt idx="53">
                  <c:v>5.5E-2</c:v>
                </c:pt>
                <c:pt idx="54">
                  <c:v>5.6000000000000001E-2</c:v>
                </c:pt>
                <c:pt idx="55">
                  <c:v>5.7000000000000002E-2</c:v>
                </c:pt>
                <c:pt idx="56">
                  <c:v>5.8000000000000003E-2</c:v>
                </c:pt>
                <c:pt idx="57">
                  <c:v>5.8999999999999997E-2</c:v>
                </c:pt>
                <c:pt idx="58">
                  <c:v>0.06</c:v>
                </c:pt>
                <c:pt idx="59">
                  <c:v>6.0999999999999999E-2</c:v>
                </c:pt>
                <c:pt idx="60">
                  <c:v>6.2E-2</c:v>
                </c:pt>
                <c:pt idx="61">
                  <c:v>6.3E-2</c:v>
                </c:pt>
                <c:pt idx="62">
                  <c:v>6.4000000000000001E-2</c:v>
                </c:pt>
                <c:pt idx="63">
                  <c:v>6.5000000000000002E-2</c:v>
                </c:pt>
                <c:pt idx="64">
                  <c:v>6.6000000000000003E-2</c:v>
                </c:pt>
                <c:pt idx="65">
                  <c:v>6.7000000000000004E-2</c:v>
                </c:pt>
                <c:pt idx="66">
                  <c:v>6.8000000000000005E-2</c:v>
                </c:pt>
                <c:pt idx="67">
                  <c:v>6.9000000000000006E-2</c:v>
                </c:pt>
                <c:pt idx="68">
                  <c:v>7.0000000000000007E-2</c:v>
                </c:pt>
                <c:pt idx="69">
                  <c:v>7.0999999999999994E-2</c:v>
                </c:pt>
                <c:pt idx="70">
                  <c:v>7.1999999999999995E-2</c:v>
                </c:pt>
                <c:pt idx="71">
                  <c:v>7.2999999999999995E-2</c:v>
                </c:pt>
                <c:pt idx="72">
                  <c:v>7.3999999999999996E-2</c:v>
                </c:pt>
                <c:pt idx="73">
                  <c:v>7.4999999999999997E-2</c:v>
                </c:pt>
                <c:pt idx="74">
                  <c:v>7.5999999999999998E-2</c:v>
                </c:pt>
                <c:pt idx="75">
                  <c:v>7.6999999999999999E-2</c:v>
                </c:pt>
                <c:pt idx="76">
                  <c:v>7.8E-2</c:v>
                </c:pt>
                <c:pt idx="77">
                  <c:v>7.9000000000000001E-2</c:v>
                </c:pt>
                <c:pt idx="78">
                  <c:v>0.08</c:v>
                </c:pt>
                <c:pt idx="79">
                  <c:v>8.1000000000000003E-2</c:v>
                </c:pt>
                <c:pt idx="80">
                  <c:v>8.2000000000000003E-2</c:v>
                </c:pt>
                <c:pt idx="81">
                  <c:v>8.3000000000000004E-2</c:v>
                </c:pt>
                <c:pt idx="82">
                  <c:v>8.4000000000000005E-2</c:v>
                </c:pt>
                <c:pt idx="83">
                  <c:v>8.5000000000000006E-2</c:v>
                </c:pt>
                <c:pt idx="84">
                  <c:v>8.5999999999999993E-2</c:v>
                </c:pt>
                <c:pt idx="85">
                  <c:v>8.6999999999999994E-2</c:v>
                </c:pt>
                <c:pt idx="86">
                  <c:v>8.7999999999999995E-2</c:v>
                </c:pt>
                <c:pt idx="87">
                  <c:v>8.8999999999999996E-2</c:v>
                </c:pt>
                <c:pt idx="88">
                  <c:v>0.09</c:v>
                </c:pt>
                <c:pt idx="89">
                  <c:v>9.0999999999999998E-2</c:v>
                </c:pt>
                <c:pt idx="90">
                  <c:v>9.1999999999999998E-2</c:v>
                </c:pt>
                <c:pt idx="91">
                  <c:v>9.2999999999999999E-2</c:v>
                </c:pt>
                <c:pt idx="92">
                  <c:v>9.4E-2</c:v>
                </c:pt>
                <c:pt idx="93">
                  <c:v>9.5000000000000001E-2</c:v>
                </c:pt>
                <c:pt idx="94">
                  <c:v>9.6000000000000002E-2</c:v>
                </c:pt>
                <c:pt idx="95">
                  <c:v>9.7000000000000003E-2</c:v>
                </c:pt>
                <c:pt idx="96">
                  <c:v>9.8000000000000004E-2</c:v>
                </c:pt>
                <c:pt idx="97">
                  <c:v>9.9000000000000005E-2</c:v>
                </c:pt>
                <c:pt idx="98">
                  <c:v>0.1</c:v>
                </c:pt>
                <c:pt idx="99">
                  <c:v>0.10100000000000001</c:v>
                </c:pt>
                <c:pt idx="100">
                  <c:v>0.10199999999999999</c:v>
                </c:pt>
                <c:pt idx="101">
                  <c:v>0.10299999999999999</c:v>
                </c:pt>
                <c:pt idx="102">
                  <c:v>0.104</c:v>
                </c:pt>
                <c:pt idx="103">
                  <c:v>0.105</c:v>
                </c:pt>
                <c:pt idx="104">
                  <c:v>0.106</c:v>
                </c:pt>
                <c:pt idx="105">
                  <c:v>0.107</c:v>
                </c:pt>
                <c:pt idx="106">
                  <c:v>0.108</c:v>
                </c:pt>
                <c:pt idx="107">
                  <c:v>0.109</c:v>
                </c:pt>
                <c:pt idx="108">
                  <c:v>0.11</c:v>
                </c:pt>
                <c:pt idx="109">
                  <c:v>0.111</c:v>
                </c:pt>
                <c:pt idx="110">
                  <c:v>0.112</c:v>
                </c:pt>
                <c:pt idx="111">
                  <c:v>0.113</c:v>
                </c:pt>
                <c:pt idx="112">
                  <c:v>0.114</c:v>
                </c:pt>
                <c:pt idx="113">
                  <c:v>0.115</c:v>
                </c:pt>
                <c:pt idx="114">
                  <c:v>0.11600000000000001</c:v>
                </c:pt>
                <c:pt idx="115">
                  <c:v>0.11700000000000001</c:v>
                </c:pt>
                <c:pt idx="116">
                  <c:v>0.11799999999999999</c:v>
                </c:pt>
                <c:pt idx="117">
                  <c:v>0.11899999999999999</c:v>
                </c:pt>
                <c:pt idx="118">
                  <c:v>0.12</c:v>
                </c:pt>
                <c:pt idx="119">
                  <c:v>0.121</c:v>
                </c:pt>
                <c:pt idx="120">
                  <c:v>0.122</c:v>
                </c:pt>
                <c:pt idx="121">
                  <c:v>0.123</c:v>
                </c:pt>
                <c:pt idx="122">
                  <c:v>0.124</c:v>
                </c:pt>
                <c:pt idx="123">
                  <c:v>0.125</c:v>
                </c:pt>
                <c:pt idx="124">
                  <c:v>0.126</c:v>
                </c:pt>
                <c:pt idx="125">
                  <c:v>0.127</c:v>
                </c:pt>
                <c:pt idx="126">
                  <c:v>0.128</c:v>
                </c:pt>
                <c:pt idx="127">
                  <c:v>0.129</c:v>
                </c:pt>
                <c:pt idx="128">
                  <c:v>0.13</c:v>
                </c:pt>
                <c:pt idx="129">
                  <c:v>0.13100000000000001</c:v>
                </c:pt>
                <c:pt idx="130">
                  <c:v>0.13200000000000001</c:v>
                </c:pt>
                <c:pt idx="131">
                  <c:v>0.13300000000000001</c:v>
                </c:pt>
                <c:pt idx="132">
                  <c:v>0.13400000000000001</c:v>
                </c:pt>
                <c:pt idx="133">
                  <c:v>0.13500000000000001</c:v>
                </c:pt>
                <c:pt idx="134">
                  <c:v>0.13600000000000001</c:v>
                </c:pt>
                <c:pt idx="135">
                  <c:v>0.13700000000000001</c:v>
                </c:pt>
                <c:pt idx="136">
                  <c:v>0.13800000000000001</c:v>
                </c:pt>
                <c:pt idx="137">
                  <c:v>0.13900000000000001</c:v>
                </c:pt>
                <c:pt idx="138">
                  <c:v>0.14000000000000001</c:v>
                </c:pt>
                <c:pt idx="139">
                  <c:v>0.14099999999999999</c:v>
                </c:pt>
                <c:pt idx="140">
                  <c:v>0.14199999999999999</c:v>
                </c:pt>
                <c:pt idx="141">
                  <c:v>0.14299999999999999</c:v>
                </c:pt>
                <c:pt idx="142">
                  <c:v>0.14399999999999999</c:v>
                </c:pt>
                <c:pt idx="143">
                  <c:v>0.14499999999999999</c:v>
                </c:pt>
                <c:pt idx="144">
                  <c:v>0.14599999999999999</c:v>
                </c:pt>
                <c:pt idx="145">
                  <c:v>0.14699999999999999</c:v>
                </c:pt>
                <c:pt idx="146">
                  <c:v>0.14799999999999999</c:v>
                </c:pt>
                <c:pt idx="147">
                  <c:v>0.14899999999999999</c:v>
                </c:pt>
                <c:pt idx="148">
                  <c:v>0.15</c:v>
                </c:pt>
                <c:pt idx="149">
                  <c:v>0.151</c:v>
                </c:pt>
                <c:pt idx="150">
                  <c:v>0.152</c:v>
                </c:pt>
                <c:pt idx="151">
                  <c:v>0.153</c:v>
                </c:pt>
                <c:pt idx="152">
                  <c:v>0.154</c:v>
                </c:pt>
                <c:pt idx="153">
                  <c:v>0.155</c:v>
                </c:pt>
                <c:pt idx="154">
                  <c:v>0.156</c:v>
                </c:pt>
                <c:pt idx="155">
                  <c:v>0.157</c:v>
                </c:pt>
                <c:pt idx="156">
                  <c:v>0.158</c:v>
                </c:pt>
                <c:pt idx="157">
                  <c:v>0.159</c:v>
                </c:pt>
                <c:pt idx="158">
                  <c:v>0.16</c:v>
                </c:pt>
                <c:pt idx="159">
                  <c:v>0.161</c:v>
                </c:pt>
                <c:pt idx="160">
                  <c:v>0.16200000000000001</c:v>
                </c:pt>
                <c:pt idx="161">
                  <c:v>0.16300000000000001</c:v>
                </c:pt>
                <c:pt idx="162">
                  <c:v>0.16400000000000001</c:v>
                </c:pt>
                <c:pt idx="163">
                  <c:v>0.16500000000000001</c:v>
                </c:pt>
                <c:pt idx="164">
                  <c:v>0.16600000000000001</c:v>
                </c:pt>
                <c:pt idx="165">
                  <c:v>0.16700000000000001</c:v>
                </c:pt>
                <c:pt idx="166">
                  <c:v>0.16800000000000001</c:v>
                </c:pt>
                <c:pt idx="167">
                  <c:v>0.16900000000000001</c:v>
                </c:pt>
                <c:pt idx="168">
                  <c:v>0.17</c:v>
                </c:pt>
                <c:pt idx="169">
                  <c:v>0.17100000000000001</c:v>
                </c:pt>
                <c:pt idx="170">
                  <c:v>0.17199999999999999</c:v>
                </c:pt>
                <c:pt idx="171">
                  <c:v>0.17299999999999999</c:v>
                </c:pt>
                <c:pt idx="172">
                  <c:v>0.17399999999999999</c:v>
                </c:pt>
                <c:pt idx="173">
                  <c:v>0.17499999999999999</c:v>
                </c:pt>
                <c:pt idx="174">
                  <c:v>0.17599999999999999</c:v>
                </c:pt>
                <c:pt idx="175">
                  <c:v>0.17699999999999999</c:v>
                </c:pt>
                <c:pt idx="176">
                  <c:v>0.17799999999999999</c:v>
                </c:pt>
                <c:pt idx="177">
                  <c:v>0.17899999999999999</c:v>
                </c:pt>
                <c:pt idx="178">
                  <c:v>0.18</c:v>
                </c:pt>
                <c:pt idx="179">
                  <c:v>0.18099999999999999</c:v>
                </c:pt>
                <c:pt idx="180">
                  <c:v>0.182</c:v>
                </c:pt>
                <c:pt idx="181">
                  <c:v>0.183</c:v>
                </c:pt>
                <c:pt idx="182">
                  <c:v>0.184</c:v>
                </c:pt>
                <c:pt idx="183">
                  <c:v>0.185</c:v>
                </c:pt>
                <c:pt idx="184">
                  <c:v>0.186</c:v>
                </c:pt>
                <c:pt idx="185">
                  <c:v>0.187</c:v>
                </c:pt>
                <c:pt idx="186">
                  <c:v>0.188</c:v>
                </c:pt>
                <c:pt idx="187">
                  <c:v>0.189</c:v>
                </c:pt>
                <c:pt idx="188">
                  <c:v>0.19</c:v>
                </c:pt>
                <c:pt idx="189">
                  <c:v>0.191</c:v>
                </c:pt>
                <c:pt idx="190">
                  <c:v>0.192</c:v>
                </c:pt>
                <c:pt idx="191">
                  <c:v>0.193</c:v>
                </c:pt>
                <c:pt idx="192">
                  <c:v>0.19400000000000001</c:v>
                </c:pt>
                <c:pt idx="193">
                  <c:v>0.19500000000000001</c:v>
                </c:pt>
                <c:pt idx="194">
                  <c:v>0.19600000000000001</c:v>
                </c:pt>
                <c:pt idx="195">
                  <c:v>0.19700000000000001</c:v>
                </c:pt>
                <c:pt idx="196">
                  <c:v>0.19800000000000001</c:v>
                </c:pt>
                <c:pt idx="197">
                  <c:v>0.19900000000000001</c:v>
                </c:pt>
                <c:pt idx="198">
                  <c:v>0.2</c:v>
                </c:pt>
                <c:pt idx="199">
                  <c:v>0.20100000000000001</c:v>
                </c:pt>
                <c:pt idx="200">
                  <c:v>0.20200000000000001</c:v>
                </c:pt>
                <c:pt idx="201">
                  <c:v>0.20300000000000001</c:v>
                </c:pt>
                <c:pt idx="202">
                  <c:v>0.20399999999999999</c:v>
                </c:pt>
                <c:pt idx="203">
                  <c:v>0.20499999999999999</c:v>
                </c:pt>
                <c:pt idx="204">
                  <c:v>0.20599999999999999</c:v>
                </c:pt>
                <c:pt idx="205">
                  <c:v>0.20699999999999999</c:v>
                </c:pt>
                <c:pt idx="206">
                  <c:v>0.20799999999999999</c:v>
                </c:pt>
                <c:pt idx="207">
                  <c:v>0.20899999999999999</c:v>
                </c:pt>
                <c:pt idx="208">
                  <c:v>0.21</c:v>
                </c:pt>
                <c:pt idx="209">
                  <c:v>0.21099999999999999</c:v>
                </c:pt>
                <c:pt idx="210">
                  <c:v>0.21199999999999999</c:v>
                </c:pt>
                <c:pt idx="211">
                  <c:v>0.21299999999999999</c:v>
                </c:pt>
                <c:pt idx="212">
                  <c:v>0.214</c:v>
                </c:pt>
                <c:pt idx="213">
                  <c:v>0.215</c:v>
                </c:pt>
                <c:pt idx="214">
                  <c:v>0.216</c:v>
                </c:pt>
                <c:pt idx="215">
                  <c:v>0.217</c:v>
                </c:pt>
                <c:pt idx="216">
                  <c:v>0.218</c:v>
                </c:pt>
                <c:pt idx="217">
                  <c:v>0.219</c:v>
                </c:pt>
                <c:pt idx="218">
                  <c:v>0.22</c:v>
                </c:pt>
                <c:pt idx="219">
                  <c:v>0.221</c:v>
                </c:pt>
                <c:pt idx="220">
                  <c:v>0.222</c:v>
                </c:pt>
                <c:pt idx="221">
                  <c:v>0.223</c:v>
                </c:pt>
                <c:pt idx="222">
                  <c:v>0.224</c:v>
                </c:pt>
                <c:pt idx="223">
                  <c:v>0.22500000000000001</c:v>
                </c:pt>
                <c:pt idx="224">
                  <c:v>0.22600000000000001</c:v>
                </c:pt>
                <c:pt idx="225">
                  <c:v>0.22700000000000001</c:v>
                </c:pt>
                <c:pt idx="226">
                  <c:v>0.22800000000000001</c:v>
                </c:pt>
                <c:pt idx="227">
                  <c:v>0.22900000000000001</c:v>
                </c:pt>
                <c:pt idx="228">
                  <c:v>0.23</c:v>
                </c:pt>
                <c:pt idx="229">
                  <c:v>0.23100000000000001</c:v>
                </c:pt>
                <c:pt idx="230">
                  <c:v>0.23200000000000001</c:v>
                </c:pt>
                <c:pt idx="231">
                  <c:v>0.23300000000000001</c:v>
                </c:pt>
                <c:pt idx="232">
                  <c:v>0.23400000000000001</c:v>
                </c:pt>
                <c:pt idx="233">
                  <c:v>0.23499999999999999</c:v>
                </c:pt>
                <c:pt idx="234">
                  <c:v>0.23599999999999999</c:v>
                </c:pt>
                <c:pt idx="235">
                  <c:v>0.23699999999999999</c:v>
                </c:pt>
                <c:pt idx="236">
                  <c:v>0.23799999999999999</c:v>
                </c:pt>
                <c:pt idx="237">
                  <c:v>0.23899999999999999</c:v>
                </c:pt>
                <c:pt idx="238">
                  <c:v>0.24</c:v>
                </c:pt>
                <c:pt idx="239">
                  <c:v>0.24099999999999999</c:v>
                </c:pt>
                <c:pt idx="240">
                  <c:v>0.24199999999999999</c:v>
                </c:pt>
                <c:pt idx="241">
                  <c:v>0.24299999999999999</c:v>
                </c:pt>
                <c:pt idx="242">
                  <c:v>0.24399999999999999</c:v>
                </c:pt>
                <c:pt idx="243">
                  <c:v>0.245</c:v>
                </c:pt>
                <c:pt idx="244">
                  <c:v>0.246</c:v>
                </c:pt>
                <c:pt idx="245">
                  <c:v>0.247</c:v>
                </c:pt>
                <c:pt idx="246">
                  <c:v>0.248</c:v>
                </c:pt>
                <c:pt idx="247">
                  <c:v>0.249</c:v>
                </c:pt>
                <c:pt idx="248">
                  <c:v>0.25</c:v>
                </c:pt>
                <c:pt idx="249">
                  <c:v>0.251</c:v>
                </c:pt>
                <c:pt idx="250">
                  <c:v>0.252</c:v>
                </c:pt>
                <c:pt idx="251">
                  <c:v>0.253</c:v>
                </c:pt>
                <c:pt idx="252">
                  <c:v>0.254</c:v>
                </c:pt>
                <c:pt idx="253">
                  <c:v>0.255</c:v>
                </c:pt>
                <c:pt idx="254">
                  <c:v>0.25600000000000001</c:v>
                </c:pt>
                <c:pt idx="255">
                  <c:v>0.25700000000000001</c:v>
                </c:pt>
                <c:pt idx="256">
                  <c:v>0.25800000000000001</c:v>
                </c:pt>
                <c:pt idx="257">
                  <c:v>0.25900000000000001</c:v>
                </c:pt>
                <c:pt idx="258">
                  <c:v>0.26</c:v>
                </c:pt>
                <c:pt idx="259">
                  <c:v>0.26100000000000001</c:v>
                </c:pt>
                <c:pt idx="260">
                  <c:v>0.26200000000000001</c:v>
                </c:pt>
                <c:pt idx="261">
                  <c:v>0.26300000000000001</c:v>
                </c:pt>
                <c:pt idx="262">
                  <c:v>0.26400000000000001</c:v>
                </c:pt>
                <c:pt idx="263">
                  <c:v>0.26500000000000001</c:v>
                </c:pt>
                <c:pt idx="264">
                  <c:v>0.26600000000000001</c:v>
                </c:pt>
                <c:pt idx="265">
                  <c:v>0.26700000000000002</c:v>
                </c:pt>
                <c:pt idx="266">
                  <c:v>0.26800000000000002</c:v>
                </c:pt>
                <c:pt idx="267">
                  <c:v>0.26900000000000002</c:v>
                </c:pt>
                <c:pt idx="268">
                  <c:v>0.27</c:v>
                </c:pt>
                <c:pt idx="269">
                  <c:v>0.27100000000000002</c:v>
                </c:pt>
                <c:pt idx="270">
                  <c:v>0.27200000000000002</c:v>
                </c:pt>
                <c:pt idx="271">
                  <c:v>0.27300000000000002</c:v>
                </c:pt>
                <c:pt idx="272">
                  <c:v>0.27400000000000002</c:v>
                </c:pt>
                <c:pt idx="273">
                  <c:v>0.27500000000000002</c:v>
                </c:pt>
                <c:pt idx="274">
                  <c:v>0.27600000000000002</c:v>
                </c:pt>
                <c:pt idx="275">
                  <c:v>0.27700000000000002</c:v>
                </c:pt>
                <c:pt idx="276">
                  <c:v>0.27800000000000002</c:v>
                </c:pt>
                <c:pt idx="277">
                  <c:v>0.27900000000000003</c:v>
                </c:pt>
                <c:pt idx="278">
                  <c:v>0.28000000000000003</c:v>
                </c:pt>
                <c:pt idx="279">
                  <c:v>0.28100000000000003</c:v>
                </c:pt>
                <c:pt idx="280">
                  <c:v>0.28199999999999997</c:v>
                </c:pt>
                <c:pt idx="281">
                  <c:v>0.28299999999999997</c:v>
                </c:pt>
                <c:pt idx="282">
                  <c:v>0.28399999999999997</c:v>
                </c:pt>
                <c:pt idx="283">
                  <c:v>0.28499999999999998</c:v>
                </c:pt>
                <c:pt idx="284">
                  <c:v>0.28599999999999998</c:v>
                </c:pt>
                <c:pt idx="285">
                  <c:v>0.28699999999999998</c:v>
                </c:pt>
                <c:pt idx="286">
                  <c:v>0.28799999999999998</c:v>
                </c:pt>
                <c:pt idx="287">
                  <c:v>0.28899999999999998</c:v>
                </c:pt>
                <c:pt idx="288">
                  <c:v>0.28999999999999998</c:v>
                </c:pt>
                <c:pt idx="289">
                  <c:v>0.29099999999999998</c:v>
                </c:pt>
                <c:pt idx="290">
                  <c:v>0.29199999999999998</c:v>
                </c:pt>
                <c:pt idx="291">
                  <c:v>0.29299999999999998</c:v>
                </c:pt>
                <c:pt idx="292">
                  <c:v>0.29399999999999998</c:v>
                </c:pt>
                <c:pt idx="293">
                  <c:v>0.29499999999999998</c:v>
                </c:pt>
                <c:pt idx="294">
                  <c:v>0.29599999999999999</c:v>
                </c:pt>
                <c:pt idx="295">
                  <c:v>0.29699999999999999</c:v>
                </c:pt>
                <c:pt idx="296">
                  <c:v>0.29799999999999999</c:v>
                </c:pt>
                <c:pt idx="297">
                  <c:v>0.29899999999999999</c:v>
                </c:pt>
                <c:pt idx="298">
                  <c:v>0.3</c:v>
                </c:pt>
                <c:pt idx="299">
                  <c:v>0.30099999999999999</c:v>
                </c:pt>
                <c:pt idx="300">
                  <c:v>0.30199999999999999</c:v>
                </c:pt>
                <c:pt idx="301">
                  <c:v>0.30299999999999999</c:v>
                </c:pt>
                <c:pt idx="302">
                  <c:v>0.30399999999999999</c:v>
                </c:pt>
                <c:pt idx="303">
                  <c:v>0.30499999999999999</c:v>
                </c:pt>
                <c:pt idx="304">
                  <c:v>0.30599999999999999</c:v>
                </c:pt>
                <c:pt idx="305">
                  <c:v>0.307</c:v>
                </c:pt>
                <c:pt idx="306">
                  <c:v>0.308</c:v>
                </c:pt>
                <c:pt idx="307">
                  <c:v>0.309</c:v>
                </c:pt>
                <c:pt idx="308">
                  <c:v>0.31</c:v>
                </c:pt>
                <c:pt idx="309">
                  <c:v>0.311</c:v>
                </c:pt>
                <c:pt idx="310">
                  <c:v>0.312</c:v>
                </c:pt>
                <c:pt idx="311">
                  <c:v>0.313</c:v>
                </c:pt>
                <c:pt idx="312">
                  <c:v>0.314</c:v>
                </c:pt>
                <c:pt idx="313">
                  <c:v>0.315</c:v>
                </c:pt>
                <c:pt idx="314">
                  <c:v>0.316</c:v>
                </c:pt>
                <c:pt idx="315">
                  <c:v>0.317</c:v>
                </c:pt>
                <c:pt idx="316">
                  <c:v>0.318</c:v>
                </c:pt>
                <c:pt idx="317">
                  <c:v>0.31900000000000001</c:v>
                </c:pt>
                <c:pt idx="318">
                  <c:v>0.32</c:v>
                </c:pt>
                <c:pt idx="319">
                  <c:v>0.32100000000000001</c:v>
                </c:pt>
                <c:pt idx="320">
                  <c:v>0.32200000000000001</c:v>
                </c:pt>
                <c:pt idx="321">
                  <c:v>0.32300000000000001</c:v>
                </c:pt>
                <c:pt idx="322">
                  <c:v>0.32400000000000001</c:v>
                </c:pt>
                <c:pt idx="323">
                  <c:v>0.32500000000000001</c:v>
                </c:pt>
                <c:pt idx="324">
                  <c:v>0.32600000000000001</c:v>
                </c:pt>
                <c:pt idx="325">
                  <c:v>0.32700000000000001</c:v>
                </c:pt>
                <c:pt idx="326">
                  <c:v>0.32800000000000001</c:v>
                </c:pt>
                <c:pt idx="327">
                  <c:v>0.32900000000000001</c:v>
                </c:pt>
                <c:pt idx="328">
                  <c:v>0.33</c:v>
                </c:pt>
                <c:pt idx="329">
                  <c:v>0.33100000000000002</c:v>
                </c:pt>
                <c:pt idx="330">
                  <c:v>0.33200000000000002</c:v>
                </c:pt>
                <c:pt idx="331">
                  <c:v>0.33300000000000002</c:v>
                </c:pt>
                <c:pt idx="332">
                  <c:v>0.33400000000000002</c:v>
                </c:pt>
                <c:pt idx="333">
                  <c:v>0.33500000000000002</c:v>
                </c:pt>
                <c:pt idx="334">
                  <c:v>0.33600000000000002</c:v>
                </c:pt>
                <c:pt idx="335">
                  <c:v>0.33700000000000002</c:v>
                </c:pt>
                <c:pt idx="336">
                  <c:v>0.33800000000000002</c:v>
                </c:pt>
                <c:pt idx="337">
                  <c:v>0.33900000000000002</c:v>
                </c:pt>
                <c:pt idx="338">
                  <c:v>0.34</c:v>
                </c:pt>
                <c:pt idx="339">
                  <c:v>0.34100000000000003</c:v>
                </c:pt>
                <c:pt idx="340">
                  <c:v>0.34200000000000003</c:v>
                </c:pt>
                <c:pt idx="341">
                  <c:v>0.34300000000000003</c:v>
                </c:pt>
                <c:pt idx="342">
                  <c:v>0.34399999999999997</c:v>
                </c:pt>
                <c:pt idx="343">
                  <c:v>0.34499999999999997</c:v>
                </c:pt>
                <c:pt idx="344">
                  <c:v>0.34599999999999997</c:v>
                </c:pt>
                <c:pt idx="345">
                  <c:v>0.34699999999999998</c:v>
                </c:pt>
                <c:pt idx="346">
                  <c:v>0.34799999999999998</c:v>
                </c:pt>
                <c:pt idx="347">
                  <c:v>0.34899999999999998</c:v>
                </c:pt>
                <c:pt idx="348">
                  <c:v>0.35</c:v>
                </c:pt>
                <c:pt idx="349">
                  <c:v>0.35099999999999998</c:v>
                </c:pt>
                <c:pt idx="350">
                  <c:v>0.35199999999999998</c:v>
                </c:pt>
                <c:pt idx="351">
                  <c:v>0.35299999999999998</c:v>
                </c:pt>
                <c:pt idx="352">
                  <c:v>0.35399999999999998</c:v>
                </c:pt>
                <c:pt idx="353">
                  <c:v>0.35499999999999998</c:v>
                </c:pt>
                <c:pt idx="354">
                  <c:v>0.35599999999999998</c:v>
                </c:pt>
                <c:pt idx="355">
                  <c:v>0.35699999999999998</c:v>
                </c:pt>
                <c:pt idx="356">
                  <c:v>0.35799999999999998</c:v>
                </c:pt>
                <c:pt idx="357">
                  <c:v>0.35899999999999999</c:v>
                </c:pt>
                <c:pt idx="358">
                  <c:v>0.36</c:v>
                </c:pt>
                <c:pt idx="359">
                  <c:v>0.36099999999999999</c:v>
                </c:pt>
                <c:pt idx="360">
                  <c:v>0.36199999999999999</c:v>
                </c:pt>
                <c:pt idx="361">
                  <c:v>0.36299999999999999</c:v>
                </c:pt>
                <c:pt idx="362">
                  <c:v>0.36399999999999999</c:v>
                </c:pt>
                <c:pt idx="363">
                  <c:v>0.36499999999999999</c:v>
                </c:pt>
                <c:pt idx="364">
                  <c:v>0.36599999999999999</c:v>
                </c:pt>
                <c:pt idx="365">
                  <c:v>0.36699999999999999</c:v>
                </c:pt>
                <c:pt idx="366">
                  <c:v>0.36799999999999999</c:v>
                </c:pt>
                <c:pt idx="367">
                  <c:v>0.36899999999999999</c:v>
                </c:pt>
                <c:pt idx="368">
                  <c:v>0.37</c:v>
                </c:pt>
                <c:pt idx="369">
                  <c:v>0.371</c:v>
                </c:pt>
                <c:pt idx="370">
                  <c:v>0.372</c:v>
                </c:pt>
                <c:pt idx="371">
                  <c:v>0.373</c:v>
                </c:pt>
                <c:pt idx="372">
                  <c:v>0.374</c:v>
                </c:pt>
                <c:pt idx="373">
                  <c:v>0.375</c:v>
                </c:pt>
                <c:pt idx="374">
                  <c:v>0.376</c:v>
                </c:pt>
                <c:pt idx="375">
                  <c:v>0.377</c:v>
                </c:pt>
                <c:pt idx="376">
                  <c:v>0.378</c:v>
                </c:pt>
                <c:pt idx="377">
                  <c:v>0.379</c:v>
                </c:pt>
                <c:pt idx="378">
                  <c:v>0.38</c:v>
                </c:pt>
                <c:pt idx="379">
                  <c:v>0.38100000000000001</c:v>
                </c:pt>
                <c:pt idx="380">
                  <c:v>0.38200000000000001</c:v>
                </c:pt>
                <c:pt idx="381">
                  <c:v>0.38300000000000001</c:v>
                </c:pt>
                <c:pt idx="382">
                  <c:v>0.38400000000000001</c:v>
                </c:pt>
                <c:pt idx="383">
                  <c:v>0.38500000000000001</c:v>
                </c:pt>
                <c:pt idx="384">
                  <c:v>0.38600000000000001</c:v>
                </c:pt>
                <c:pt idx="385">
                  <c:v>0.38700000000000001</c:v>
                </c:pt>
                <c:pt idx="386">
                  <c:v>0.38800000000000001</c:v>
                </c:pt>
                <c:pt idx="387">
                  <c:v>0.38900000000000001</c:v>
                </c:pt>
                <c:pt idx="388">
                  <c:v>0.39</c:v>
                </c:pt>
                <c:pt idx="389">
                  <c:v>0.39100000000000001</c:v>
                </c:pt>
                <c:pt idx="390">
                  <c:v>0.39200000000000002</c:v>
                </c:pt>
                <c:pt idx="391">
                  <c:v>0.39300000000000002</c:v>
                </c:pt>
                <c:pt idx="392">
                  <c:v>0.39400000000000002</c:v>
                </c:pt>
                <c:pt idx="393">
                  <c:v>0.39500000000000002</c:v>
                </c:pt>
                <c:pt idx="394">
                  <c:v>0.39600000000000002</c:v>
                </c:pt>
                <c:pt idx="395">
                  <c:v>0.39700000000000002</c:v>
                </c:pt>
                <c:pt idx="396">
                  <c:v>0.39800000000000002</c:v>
                </c:pt>
                <c:pt idx="397">
                  <c:v>0.39900000000000002</c:v>
                </c:pt>
                <c:pt idx="398">
                  <c:v>0.4</c:v>
                </c:pt>
                <c:pt idx="399">
                  <c:v>0.40100000000000002</c:v>
                </c:pt>
                <c:pt idx="400">
                  <c:v>0.40200000000000002</c:v>
                </c:pt>
                <c:pt idx="401">
                  <c:v>0.40300000000000002</c:v>
                </c:pt>
                <c:pt idx="402">
                  <c:v>0.40400000000000003</c:v>
                </c:pt>
                <c:pt idx="403">
                  <c:v>0.40500000000000003</c:v>
                </c:pt>
                <c:pt idx="404">
                  <c:v>0.40600000000000003</c:v>
                </c:pt>
                <c:pt idx="405">
                  <c:v>0.40699999999999997</c:v>
                </c:pt>
                <c:pt idx="406">
                  <c:v>0.40799999999999997</c:v>
                </c:pt>
                <c:pt idx="407">
                  <c:v>0.40899999999999997</c:v>
                </c:pt>
                <c:pt idx="408">
                  <c:v>0.41</c:v>
                </c:pt>
                <c:pt idx="409">
                  <c:v>0.41099999999999998</c:v>
                </c:pt>
                <c:pt idx="410">
                  <c:v>0.41199999999999998</c:v>
                </c:pt>
                <c:pt idx="411">
                  <c:v>0.41299999999999998</c:v>
                </c:pt>
                <c:pt idx="412">
                  <c:v>0.41399999999999998</c:v>
                </c:pt>
                <c:pt idx="413">
                  <c:v>0.41499999999999998</c:v>
                </c:pt>
                <c:pt idx="414">
                  <c:v>0.41599999999999998</c:v>
                </c:pt>
                <c:pt idx="415">
                  <c:v>0.41699999999999998</c:v>
                </c:pt>
                <c:pt idx="416">
                  <c:v>0.41799999999999998</c:v>
                </c:pt>
                <c:pt idx="417">
                  <c:v>0.41899999999999998</c:v>
                </c:pt>
                <c:pt idx="418">
                  <c:v>0.42</c:v>
                </c:pt>
                <c:pt idx="419">
                  <c:v>0.42099999999999999</c:v>
                </c:pt>
                <c:pt idx="420">
                  <c:v>0.42199999999999999</c:v>
                </c:pt>
                <c:pt idx="421">
                  <c:v>0.42299999999999999</c:v>
                </c:pt>
                <c:pt idx="422">
                  <c:v>0.42399999999999999</c:v>
                </c:pt>
                <c:pt idx="423">
                  <c:v>0.42499999999999999</c:v>
                </c:pt>
                <c:pt idx="424">
                  <c:v>0.42599999999999999</c:v>
                </c:pt>
                <c:pt idx="425">
                  <c:v>0.42699999999999999</c:v>
                </c:pt>
                <c:pt idx="426">
                  <c:v>0.42799999999999999</c:v>
                </c:pt>
                <c:pt idx="427">
                  <c:v>0.42899999999999999</c:v>
                </c:pt>
                <c:pt idx="428">
                  <c:v>0.43</c:v>
                </c:pt>
                <c:pt idx="429">
                  <c:v>0.43099999999999999</c:v>
                </c:pt>
                <c:pt idx="430">
                  <c:v>0.432</c:v>
                </c:pt>
                <c:pt idx="431">
                  <c:v>0.433</c:v>
                </c:pt>
                <c:pt idx="432">
                  <c:v>0.434</c:v>
                </c:pt>
                <c:pt idx="433">
                  <c:v>0.435</c:v>
                </c:pt>
                <c:pt idx="434">
                  <c:v>0.436</c:v>
                </c:pt>
                <c:pt idx="435">
                  <c:v>0.437</c:v>
                </c:pt>
                <c:pt idx="436">
                  <c:v>0.438</c:v>
                </c:pt>
                <c:pt idx="437">
                  <c:v>0.439</c:v>
                </c:pt>
                <c:pt idx="438">
                  <c:v>0.44</c:v>
                </c:pt>
                <c:pt idx="439">
                  <c:v>0.441</c:v>
                </c:pt>
                <c:pt idx="440">
                  <c:v>0.442</c:v>
                </c:pt>
                <c:pt idx="441">
                  <c:v>0.443</c:v>
                </c:pt>
                <c:pt idx="442">
                  <c:v>0.44400000000000001</c:v>
                </c:pt>
                <c:pt idx="443">
                  <c:v>0.44500000000000001</c:v>
                </c:pt>
                <c:pt idx="444">
                  <c:v>0.44600000000000001</c:v>
                </c:pt>
                <c:pt idx="445">
                  <c:v>0.44700000000000001</c:v>
                </c:pt>
                <c:pt idx="446">
                  <c:v>0.44800000000000001</c:v>
                </c:pt>
              </c:numCache>
            </c:numRef>
          </c:xVal>
          <c:yVal>
            <c:numRef>
              <c:f>'Ondemand-menu timeline'!$D$2:$D$476</c:f>
              <c:numCache>
                <c:formatCode>General</c:formatCode>
                <c:ptCount val="47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0.16914055341762901</c:v>
                </c:pt>
                <c:pt idx="25">
                  <c:v>0.40828293934396198</c:v>
                </c:pt>
                <c:pt idx="26">
                  <c:v>0.390874106652007</c:v>
                </c:pt>
                <c:pt idx="27">
                  <c:v>0.47113798790544298</c:v>
                </c:pt>
                <c:pt idx="28">
                  <c:v>0.90709180868609096</c:v>
                </c:pt>
                <c:pt idx="29">
                  <c:v>0.31610775151182002</c:v>
                </c:pt>
                <c:pt idx="30">
                  <c:v>2.41891148982958E-2</c:v>
                </c:pt>
                <c:pt idx="31">
                  <c:v>4.2330951072017599E-2</c:v>
                </c:pt>
                <c:pt idx="32">
                  <c:v>1.8141836173721799E-2</c:v>
                </c:pt>
                <c:pt idx="33">
                  <c:v>9.0709180868609102E-2</c:v>
                </c:pt>
                <c:pt idx="34">
                  <c:v>7.8614623419461196E-2</c:v>
                </c:pt>
                <c:pt idx="35">
                  <c:v>9.0709180868609102E-2</c:v>
                </c:pt>
                <c:pt idx="36">
                  <c:v>0.10885101704233099</c:v>
                </c:pt>
                <c:pt idx="37">
                  <c:v>0.157229246838923</c:v>
                </c:pt>
                <c:pt idx="38">
                  <c:v>0.20560747663551401</c:v>
                </c:pt>
                <c:pt idx="39">
                  <c:v>0.18746564046179201</c:v>
                </c:pt>
                <c:pt idx="40">
                  <c:v>0.120945574491479</c:v>
                </c:pt>
                <c:pt idx="41">
                  <c:v>8.4661902144035198E-2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2.58383727322705E-2</c:v>
                </c:pt>
                <c:pt idx="76">
                  <c:v>0.390874106652007</c:v>
                </c:pt>
                <c:pt idx="77">
                  <c:v>0.41726223199560197</c:v>
                </c:pt>
                <c:pt idx="78">
                  <c:v>0.39160711013377297</c:v>
                </c:pt>
                <c:pt idx="79">
                  <c:v>0.80923584387025804</c:v>
                </c:pt>
                <c:pt idx="80">
                  <c:v>0.67014843320505801</c:v>
                </c:pt>
                <c:pt idx="81">
                  <c:v>9.6756459593183103E-2</c:v>
                </c:pt>
                <c:pt idx="82">
                  <c:v>5.4425508521165497E-2</c:v>
                </c:pt>
                <c:pt idx="83">
                  <c:v>0.20560747663551401</c:v>
                </c:pt>
                <c:pt idx="84">
                  <c:v>0.19956019791094001</c:v>
                </c:pt>
                <c:pt idx="85">
                  <c:v>0.139087410665201</c:v>
                </c:pt>
                <c:pt idx="86">
                  <c:v>0.16327652556349601</c:v>
                </c:pt>
                <c:pt idx="87">
                  <c:v>0.18746564046179201</c:v>
                </c:pt>
                <c:pt idx="88">
                  <c:v>0.120945574491479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0.26956203041964499</c:v>
                </c:pt>
                <c:pt idx="126">
                  <c:v>0.35312442734103</c:v>
                </c:pt>
                <c:pt idx="127">
                  <c:v>0.396921385376581</c:v>
                </c:pt>
                <c:pt idx="128">
                  <c:v>0.52977826644676596</c:v>
                </c:pt>
                <c:pt idx="129">
                  <c:v>0.99065420560747697</c:v>
                </c:pt>
                <c:pt idx="130">
                  <c:v>0.35843870258383698</c:v>
                </c:pt>
                <c:pt idx="131">
                  <c:v>0.133040131940627</c:v>
                </c:pt>
                <c:pt idx="132">
                  <c:v>0.151181968114349</c:v>
                </c:pt>
                <c:pt idx="133">
                  <c:v>0.10280373831775701</c:v>
                </c:pt>
                <c:pt idx="134">
                  <c:v>0.157229246838923</c:v>
                </c:pt>
                <c:pt idx="135">
                  <c:v>0.139087410665201</c:v>
                </c:pt>
                <c:pt idx="136">
                  <c:v>0.139087410665201</c:v>
                </c:pt>
                <c:pt idx="137">
                  <c:v>0.151181968114349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0.32087227414330199</c:v>
                </c:pt>
                <c:pt idx="176">
                  <c:v>0.32068902327286097</c:v>
                </c:pt>
                <c:pt idx="177">
                  <c:v>0.398387392340114</c:v>
                </c:pt>
                <c:pt idx="178">
                  <c:v>0.59190031152648004</c:v>
                </c:pt>
                <c:pt idx="179">
                  <c:v>1</c:v>
                </c:pt>
                <c:pt idx="180">
                  <c:v>0.230346344145135</c:v>
                </c:pt>
                <c:pt idx="181">
                  <c:v>0.133040131940627</c:v>
                </c:pt>
                <c:pt idx="182">
                  <c:v>0.139087410665201</c:v>
                </c:pt>
                <c:pt idx="183">
                  <c:v>0.139087410665201</c:v>
                </c:pt>
                <c:pt idx="184">
                  <c:v>9.0709180868609102E-2</c:v>
                </c:pt>
                <c:pt idx="185">
                  <c:v>0.16932380428807001</c:v>
                </c:pt>
                <c:pt idx="186">
                  <c:v>0.10280373831775701</c:v>
                </c:pt>
                <c:pt idx="187">
                  <c:v>0.19351291918636601</c:v>
                </c:pt>
                <c:pt idx="188">
                  <c:v>4.2330951072017599E-2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5.4975261132490403E-3</c:v>
                </c:pt>
                <c:pt idx="226">
                  <c:v>0.37346527396005103</c:v>
                </c:pt>
                <c:pt idx="227">
                  <c:v>0.42330951072017597</c:v>
                </c:pt>
                <c:pt idx="228">
                  <c:v>0.40974894630749498</c:v>
                </c:pt>
                <c:pt idx="229">
                  <c:v>0.74803005314275195</c:v>
                </c:pt>
                <c:pt idx="230">
                  <c:v>0.83562396921385396</c:v>
                </c:pt>
                <c:pt idx="231">
                  <c:v>0.139087410665201</c:v>
                </c:pt>
                <c:pt idx="232">
                  <c:v>0.157229246838923</c:v>
                </c:pt>
                <c:pt idx="233">
                  <c:v>0.16932380428807001</c:v>
                </c:pt>
                <c:pt idx="234">
                  <c:v>9.0709180868609102E-2</c:v>
                </c:pt>
                <c:pt idx="235">
                  <c:v>0.157229246838923</c:v>
                </c:pt>
                <c:pt idx="236">
                  <c:v>0.10280373831775701</c:v>
                </c:pt>
                <c:pt idx="237">
                  <c:v>0.19956019791094001</c:v>
                </c:pt>
                <c:pt idx="238">
                  <c:v>6.0472787245739401E-2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2.58383727322705E-2</c:v>
                </c:pt>
                <c:pt idx="278">
                  <c:v>0.41726223199560197</c:v>
                </c:pt>
                <c:pt idx="279">
                  <c:v>0.40370166758292098</c:v>
                </c:pt>
                <c:pt idx="280">
                  <c:v>0.39765438885834697</c:v>
                </c:pt>
                <c:pt idx="281">
                  <c:v>0.82719442917353903</c:v>
                </c:pt>
                <c:pt idx="282">
                  <c:v>0.59098405717427205</c:v>
                </c:pt>
                <c:pt idx="283">
                  <c:v>0</c:v>
                </c:pt>
                <c:pt idx="284">
                  <c:v>0.114898295766905</c:v>
                </c:pt>
                <c:pt idx="285">
                  <c:v>0.19351291918636601</c:v>
                </c:pt>
                <c:pt idx="286">
                  <c:v>0.133040131940627</c:v>
                </c:pt>
                <c:pt idx="287">
                  <c:v>0.139087410665201</c:v>
                </c:pt>
                <c:pt idx="288">
                  <c:v>0.18746564046179201</c:v>
                </c:pt>
                <c:pt idx="289">
                  <c:v>0.18141836173721801</c:v>
                </c:pt>
                <c:pt idx="290">
                  <c:v>0.21770203408466199</c:v>
                </c:pt>
                <c:pt idx="291">
                  <c:v>4.2330951072017599E-2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0.378229796591534</c:v>
                </c:pt>
                <c:pt idx="325">
                  <c:v>0.39160711013377297</c:v>
                </c:pt>
                <c:pt idx="326">
                  <c:v>0.390874106652007</c:v>
                </c:pt>
                <c:pt idx="327">
                  <c:v>0.73227047828477199</c:v>
                </c:pt>
                <c:pt idx="328">
                  <c:v>0.769653655854865</c:v>
                </c:pt>
                <c:pt idx="329">
                  <c:v>1.20945574491479E-2</c:v>
                </c:pt>
                <c:pt idx="330">
                  <c:v>0.157229246838923</c:v>
                </c:pt>
                <c:pt idx="331">
                  <c:v>0.17537108301264401</c:v>
                </c:pt>
                <c:pt idx="332">
                  <c:v>0.16932380428807001</c:v>
                </c:pt>
                <c:pt idx="333">
                  <c:v>0.157229246838923</c:v>
                </c:pt>
                <c:pt idx="334">
                  <c:v>0.16327652556349601</c:v>
                </c:pt>
                <c:pt idx="335">
                  <c:v>0.17537108301264401</c:v>
                </c:pt>
                <c:pt idx="336">
                  <c:v>0.157229246838923</c:v>
                </c:pt>
                <c:pt idx="337">
                  <c:v>4.2330951072017599E-2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5.4975261132490403E-3</c:v>
                </c:pt>
                <c:pt idx="374">
                  <c:v>0.41121495327102803</c:v>
                </c:pt>
                <c:pt idx="375">
                  <c:v>0.378779549202859</c:v>
                </c:pt>
                <c:pt idx="376">
                  <c:v>0.39765438885834697</c:v>
                </c:pt>
                <c:pt idx="377">
                  <c:v>0.78229796591533796</c:v>
                </c:pt>
                <c:pt idx="378">
                  <c:v>0.68719076415613001</c:v>
                </c:pt>
                <c:pt idx="379">
                  <c:v>0</c:v>
                </c:pt>
                <c:pt idx="380">
                  <c:v>0.120945574491479</c:v>
                </c:pt>
                <c:pt idx="381">
                  <c:v>0.18746564046179201</c:v>
                </c:pt>
                <c:pt idx="382">
                  <c:v>0.145134689389775</c:v>
                </c:pt>
                <c:pt idx="383">
                  <c:v>0.16327652556349601</c:v>
                </c:pt>
                <c:pt idx="384">
                  <c:v>0.16932380428807001</c:v>
                </c:pt>
                <c:pt idx="385">
                  <c:v>0.133040131940627</c:v>
                </c:pt>
                <c:pt idx="386">
                  <c:v>0.145134689389775</c:v>
                </c:pt>
                <c:pt idx="387">
                  <c:v>0.145134689389775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0.110317024005864</c:v>
                </c:pt>
                <c:pt idx="426">
                  <c:v>0.46710646875572698</c:v>
                </c:pt>
                <c:pt idx="427">
                  <c:v>0.410481949789262</c:v>
                </c:pt>
                <c:pt idx="428">
                  <c:v>0.50650540590067805</c:v>
                </c:pt>
                <c:pt idx="429">
                  <c:v>0.89609675645959297</c:v>
                </c:pt>
                <c:pt idx="430">
                  <c:v>0.46564046179219398</c:v>
                </c:pt>
                <c:pt idx="431">
                  <c:v>0.10885101704233099</c:v>
                </c:pt>
                <c:pt idx="432">
                  <c:v>0.10885101704233099</c:v>
                </c:pt>
                <c:pt idx="433">
                  <c:v>0.16932380428807001</c:v>
                </c:pt>
                <c:pt idx="434">
                  <c:v>0.16327652556349601</c:v>
                </c:pt>
                <c:pt idx="435">
                  <c:v>0.151181968114349</c:v>
                </c:pt>
                <c:pt idx="436">
                  <c:v>0.151181968114349</c:v>
                </c:pt>
                <c:pt idx="437">
                  <c:v>0.16327652556349601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DDB-4290-99F7-232950FAA835}"/>
            </c:ext>
          </c:extLst>
        </c:ser>
        <c:ser>
          <c:idx val="0"/>
          <c:order val="1"/>
          <c:tx>
            <c:strRef>
              <c:f>'Ondemand-menu timeline'!$C$1</c:f>
              <c:strCache>
                <c:ptCount val="1"/>
                <c:pt idx="0">
                  <c:v>BW(tx)</c:v>
                </c:pt>
              </c:strCache>
            </c:strRef>
          </c:tx>
          <c:spPr>
            <a:ln w="317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'Ondemand-menu timeline'!$A$2:$A$476</c:f>
              <c:numCache>
                <c:formatCode>General</c:formatCode>
                <c:ptCount val="475"/>
                <c:pt idx="0">
                  <c:v>2E-3</c:v>
                </c:pt>
                <c:pt idx="1">
                  <c:v>3.0000000000000001E-3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6.0000000000000001E-3</c:v>
                </c:pt>
                <c:pt idx="5">
                  <c:v>7.0000000000000001E-3</c:v>
                </c:pt>
                <c:pt idx="6">
                  <c:v>8.0000000000000002E-3</c:v>
                </c:pt>
                <c:pt idx="7">
                  <c:v>8.9999999999999993E-3</c:v>
                </c:pt>
                <c:pt idx="8">
                  <c:v>0.01</c:v>
                </c:pt>
                <c:pt idx="9">
                  <c:v>1.0999999999999999E-2</c:v>
                </c:pt>
                <c:pt idx="10">
                  <c:v>1.2E-2</c:v>
                </c:pt>
                <c:pt idx="11">
                  <c:v>1.2999999999999999E-2</c:v>
                </c:pt>
                <c:pt idx="12">
                  <c:v>1.4E-2</c:v>
                </c:pt>
                <c:pt idx="13">
                  <c:v>1.4999999999999999E-2</c:v>
                </c:pt>
                <c:pt idx="14">
                  <c:v>1.6E-2</c:v>
                </c:pt>
                <c:pt idx="15">
                  <c:v>1.7000000000000001E-2</c:v>
                </c:pt>
                <c:pt idx="16">
                  <c:v>1.7999999999999999E-2</c:v>
                </c:pt>
                <c:pt idx="17">
                  <c:v>1.9E-2</c:v>
                </c:pt>
                <c:pt idx="18">
                  <c:v>0.02</c:v>
                </c:pt>
                <c:pt idx="19">
                  <c:v>2.1000000000000001E-2</c:v>
                </c:pt>
                <c:pt idx="20">
                  <c:v>2.1999999999999999E-2</c:v>
                </c:pt>
                <c:pt idx="21">
                  <c:v>2.3E-2</c:v>
                </c:pt>
                <c:pt idx="22">
                  <c:v>2.4E-2</c:v>
                </c:pt>
                <c:pt idx="23">
                  <c:v>2.5000000000000001E-2</c:v>
                </c:pt>
                <c:pt idx="24">
                  <c:v>2.5999999999999999E-2</c:v>
                </c:pt>
                <c:pt idx="25">
                  <c:v>2.7E-2</c:v>
                </c:pt>
                <c:pt idx="26">
                  <c:v>2.8000000000000001E-2</c:v>
                </c:pt>
                <c:pt idx="27">
                  <c:v>2.9000000000000001E-2</c:v>
                </c:pt>
                <c:pt idx="28">
                  <c:v>0.03</c:v>
                </c:pt>
                <c:pt idx="29">
                  <c:v>3.1E-2</c:v>
                </c:pt>
                <c:pt idx="30">
                  <c:v>3.2000000000000001E-2</c:v>
                </c:pt>
                <c:pt idx="31">
                  <c:v>3.3000000000000002E-2</c:v>
                </c:pt>
                <c:pt idx="32">
                  <c:v>3.4000000000000002E-2</c:v>
                </c:pt>
                <c:pt idx="33">
                  <c:v>3.5000000000000003E-2</c:v>
                </c:pt>
                <c:pt idx="34">
                  <c:v>3.5999999999999997E-2</c:v>
                </c:pt>
                <c:pt idx="35">
                  <c:v>3.6999999999999998E-2</c:v>
                </c:pt>
                <c:pt idx="36">
                  <c:v>3.7999999999999999E-2</c:v>
                </c:pt>
                <c:pt idx="37">
                  <c:v>3.9E-2</c:v>
                </c:pt>
                <c:pt idx="38">
                  <c:v>0.04</c:v>
                </c:pt>
                <c:pt idx="39">
                  <c:v>4.1000000000000002E-2</c:v>
                </c:pt>
                <c:pt idx="40">
                  <c:v>4.2000000000000003E-2</c:v>
                </c:pt>
                <c:pt idx="41">
                  <c:v>4.2999999999999997E-2</c:v>
                </c:pt>
                <c:pt idx="42">
                  <c:v>4.3999999999999997E-2</c:v>
                </c:pt>
                <c:pt idx="43">
                  <c:v>4.4999999999999998E-2</c:v>
                </c:pt>
                <c:pt idx="44">
                  <c:v>4.5999999999999999E-2</c:v>
                </c:pt>
                <c:pt idx="45">
                  <c:v>4.7E-2</c:v>
                </c:pt>
                <c:pt idx="46">
                  <c:v>4.8000000000000001E-2</c:v>
                </c:pt>
                <c:pt idx="47">
                  <c:v>4.9000000000000002E-2</c:v>
                </c:pt>
                <c:pt idx="48">
                  <c:v>0.05</c:v>
                </c:pt>
                <c:pt idx="49">
                  <c:v>5.0999999999999997E-2</c:v>
                </c:pt>
                <c:pt idx="50">
                  <c:v>5.1999999999999998E-2</c:v>
                </c:pt>
                <c:pt idx="51">
                  <c:v>5.2999999999999999E-2</c:v>
                </c:pt>
                <c:pt idx="52">
                  <c:v>5.3999999999999999E-2</c:v>
                </c:pt>
                <c:pt idx="53">
                  <c:v>5.5E-2</c:v>
                </c:pt>
                <c:pt idx="54">
                  <c:v>5.6000000000000001E-2</c:v>
                </c:pt>
                <c:pt idx="55">
                  <c:v>5.7000000000000002E-2</c:v>
                </c:pt>
                <c:pt idx="56">
                  <c:v>5.8000000000000003E-2</c:v>
                </c:pt>
                <c:pt idx="57">
                  <c:v>5.8999999999999997E-2</c:v>
                </c:pt>
                <c:pt idx="58">
                  <c:v>0.06</c:v>
                </c:pt>
                <c:pt idx="59">
                  <c:v>6.0999999999999999E-2</c:v>
                </c:pt>
                <c:pt idx="60">
                  <c:v>6.2E-2</c:v>
                </c:pt>
                <c:pt idx="61">
                  <c:v>6.3E-2</c:v>
                </c:pt>
                <c:pt idx="62">
                  <c:v>6.4000000000000001E-2</c:v>
                </c:pt>
                <c:pt idx="63">
                  <c:v>6.5000000000000002E-2</c:v>
                </c:pt>
                <c:pt idx="64">
                  <c:v>6.6000000000000003E-2</c:v>
                </c:pt>
                <c:pt idx="65">
                  <c:v>6.7000000000000004E-2</c:v>
                </c:pt>
                <c:pt idx="66">
                  <c:v>6.8000000000000005E-2</c:v>
                </c:pt>
                <c:pt idx="67">
                  <c:v>6.9000000000000006E-2</c:v>
                </c:pt>
                <c:pt idx="68">
                  <c:v>7.0000000000000007E-2</c:v>
                </c:pt>
                <c:pt idx="69">
                  <c:v>7.0999999999999994E-2</c:v>
                </c:pt>
                <c:pt idx="70">
                  <c:v>7.1999999999999995E-2</c:v>
                </c:pt>
                <c:pt idx="71">
                  <c:v>7.2999999999999995E-2</c:v>
                </c:pt>
                <c:pt idx="72">
                  <c:v>7.3999999999999996E-2</c:v>
                </c:pt>
                <c:pt idx="73">
                  <c:v>7.4999999999999997E-2</c:v>
                </c:pt>
                <c:pt idx="74">
                  <c:v>7.5999999999999998E-2</c:v>
                </c:pt>
                <c:pt idx="75">
                  <c:v>7.6999999999999999E-2</c:v>
                </c:pt>
                <c:pt idx="76">
                  <c:v>7.8E-2</c:v>
                </c:pt>
                <c:pt idx="77">
                  <c:v>7.9000000000000001E-2</c:v>
                </c:pt>
                <c:pt idx="78">
                  <c:v>0.08</c:v>
                </c:pt>
                <c:pt idx="79">
                  <c:v>8.1000000000000003E-2</c:v>
                </c:pt>
                <c:pt idx="80">
                  <c:v>8.2000000000000003E-2</c:v>
                </c:pt>
                <c:pt idx="81">
                  <c:v>8.3000000000000004E-2</c:v>
                </c:pt>
                <c:pt idx="82">
                  <c:v>8.4000000000000005E-2</c:v>
                </c:pt>
                <c:pt idx="83">
                  <c:v>8.5000000000000006E-2</c:v>
                </c:pt>
                <c:pt idx="84">
                  <c:v>8.5999999999999993E-2</c:v>
                </c:pt>
                <c:pt idx="85">
                  <c:v>8.6999999999999994E-2</c:v>
                </c:pt>
                <c:pt idx="86">
                  <c:v>8.7999999999999995E-2</c:v>
                </c:pt>
                <c:pt idx="87">
                  <c:v>8.8999999999999996E-2</c:v>
                </c:pt>
                <c:pt idx="88">
                  <c:v>0.09</c:v>
                </c:pt>
                <c:pt idx="89">
                  <c:v>9.0999999999999998E-2</c:v>
                </c:pt>
                <c:pt idx="90">
                  <c:v>9.1999999999999998E-2</c:v>
                </c:pt>
                <c:pt idx="91">
                  <c:v>9.2999999999999999E-2</c:v>
                </c:pt>
                <c:pt idx="92">
                  <c:v>9.4E-2</c:v>
                </c:pt>
                <c:pt idx="93">
                  <c:v>9.5000000000000001E-2</c:v>
                </c:pt>
                <c:pt idx="94">
                  <c:v>9.6000000000000002E-2</c:v>
                </c:pt>
                <c:pt idx="95">
                  <c:v>9.7000000000000003E-2</c:v>
                </c:pt>
                <c:pt idx="96">
                  <c:v>9.8000000000000004E-2</c:v>
                </c:pt>
                <c:pt idx="97">
                  <c:v>9.9000000000000005E-2</c:v>
                </c:pt>
                <c:pt idx="98">
                  <c:v>0.1</c:v>
                </c:pt>
                <c:pt idx="99">
                  <c:v>0.10100000000000001</c:v>
                </c:pt>
                <c:pt idx="100">
                  <c:v>0.10199999999999999</c:v>
                </c:pt>
                <c:pt idx="101">
                  <c:v>0.10299999999999999</c:v>
                </c:pt>
                <c:pt idx="102">
                  <c:v>0.104</c:v>
                </c:pt>
                <c:pt idx="103">
                  <c:v>0.105</c:v>
                </c:pt>
                <c:pt idx="104">
                  <c:v>0.106</c:v>
                </c:pt>
                <c:pt idx="105">
                  <c:v>0.107</c:v>
                </c:pt>
                <c:pt idx="106">
                  <c:v>0.108</c:v>
                </c:pt>
                <c:pt idx="107">
                  <c:v>0.109</c:v>
                </c:pt>
                <c:pt idx="108">
                  <c:v>0.11</c:v>
                </c:pt>
                <c:pt idx="109">
                  <c:v>0.111</c:v>
                </c:pt>
                <c:pt idx="110">
                  <c:v>0.112</c:v>
                </c:pt>
                <c:pt idx="111">
                  <c:v>0.113</c:v>
                </c:pt>
                <c:pt idx="112">
                  <c:v>0.114</c:v>
                </c:pt>
                <c:pt idx="113">
                  <c:v>0.115</c:v>
                </c:pt>
                <c:pt idx="114">
                  <c:v>0.11600000000000001</c:v>
                </c:pt>
                <c:pt idx="115">
                  <c:v>0.11700000000000001</c:v>
                </c:pt>
                <c:pt idx="116">
                  <c:v>0.11799999999999999</c:v>
                </c:pt>
                <c:pt idx="117">
                  <c:v>0.11899999999999999</c:v>
                </c:pt>
                <c:pt idx="118">
                  <c:v>0.12</c:v>
                </c:pt>
                <c:pt idx="119">
                  <c:v>0.121</c:v>
                </c:pt>
                <c:pt idx="120">
                  <c:v>0.122</c:v>
                </c:pt>
                <c:pt idx="121">
                  <c:v>0.123</c:v>
                </c:pt>
                <c:pt idx="122">
                  <c:v>0.124</c:v>
                </c:pt>
                <c:pt idx="123">
                  <c:v>0.125</c:v>
                </c:pt>
                <c:pt idx="124">
                  <c:v>0.126</c:v>
                </c:pt>
                <c:pt idx="125">
                  <c:v>0.127</c:v>
                </c:pt>
                <c:pt idx="126">
                  <c:v>0.128</c:v>
                </c:pt>
                <c:pt idx="127">
                  <c:v>0.129</c:v>
                </c:pt>
                <c:pt idx="128">
                  <c:v>0.13</c:v>
                </c:pt>
                <c:pt idx="129">
                  <c:v>0.13100000000000001</c:v>
                </c:pt>
                <c:pt idx="130">
                  <c:v>0.13200000000000001</c:v>
                </c:pt>
                <c:pt idx="131">
                  <c:v>0.13300000000000001</c:v>
                </c:pt>
                <c:pt idx="132">
                  <c:v>0.13400000000000001</c:v>
                </c:pt>
                <c:pt idx="133">
                  <c:v>0.13500000000000001</c:v>
                </c:pt>
                <c:pt idx="134">
                  <c:v>0.13600000000000001</c:v>
                </c:pt>
                <c:pt idx="135">
                  <c:v>0.13700000000000001</c:v>
                </c:pt>
                <c:pt idx="136">
                  <c:v>0.13800000000000001</c:v>
                </c:pt>
                <c:pt idx="137">
                  <c:v>0.13900000000000001</c:v>
                </c:pt>
                <c:pt idx="138">
                  <c:v>0.14000000000000001</c:v>
                </c:pt>
                <c:pt idx="139">
                  <c:v>0.14099999999999999</c:v>
                </c:pt>
                <c:pt idx="140">
                  <c:v>0.14199999999999999</c:v>
                </c:pt>
                <c:pt idx="141">
                  <c:v>0.14299999999999999</c:v>
                </c:pt>
                <c:pt idx="142">
                  <c:v>0.14399999999999999</c:v>
                </c:pt>
                <c:pt idx="143">
                  <c:v>0.14499999999999999</c:v>
                </c:pt>
                <c:pt idx="144">
                  <c:v>0.14599999999999999</c:v>
                </c:pt>
                <c:pt idx="145">
                  <c:v>0.14699999999999999</c:v>
                </c:pt>
                <c:pt idx="146">
                  <c:v>0.14799999999999999</c:v>
                </c:pt>
                <c:pt idx="147">
                  <c:v>0.14899999999999999</c:v>
                </c:pt>
                <c:pt idx="148">
                  <c:v>0.15</c:v>
                </c:pt>
                <c:pt idx="149">
                  <c:v>0.151</c:v>
                </c:pt>
                <c:pt idx="150">
                  <c:v>0.152</c:v>
                </c:pt>
                <c:pt idx="151">
                  <c:v>0.153</c:v>
                </c:pt>
                <c:pt idx="152">
                  <c:v>0.154</c:v>
                </c:pt>
                <c:pt idx="153">
                  <c:v>0.155</c:v>
                </c:pt>
                <c:pt idx="154">
                  <c:v>0.156</c:v>
                </c:pt>
                <c:pt idx="155">
                  <c:v>0.157</c:v>
                </c:pt>
                <c:pt idx="156">
                  <c:v>0.158</c:v>
                </c:pt>
                <c:pt idx="157">
                  <c:v>0.159</c:v>
                </c:pt>
                <c:pt idx="158">
                  <c:v>0.16</c:v>
                </c:pt>
                <c:pt idx="159">
                  <c:v>0.161</c:v>
                </c:pt>
                <c:pt idx="160">
                  <c:v>0.16200000000000001</c:v>
                </c:pt>
                <c:pt idx="161">
                  <c:v>0.16300000000000001</c:v>
                </c:pt>
                <c:pt idx="162">
                  <c:v>0.16400000000000001</c:v>
                </c:pt>
                <c:pt idx="163">
                  <c:v>0.16500000000000001</c:v>
                </c:pt>
                <c:pt idx="164">
                  <c:v>0.16600000000000001</c:v>
                </c:pt>
                <c:pt idx="165">
                  <c:v>0.16700000000000001</c:v>
                </c:pt>
                <c:pt idx="166">
                  <c:v>0.16800000000000001</c:v>
                </c:pt>
                <c:pt idx="167">
                  <c:v>0.16900000000000001</c:v>
                </c:pt>
                <c:pt idx="168">
                  <c:v>0.17</c:v>
                </c:pt>
                <c:pt idx="169">
                  <c:v>0.17100000000000001</c:v>
                </c:pt>
                <c:pt idx="170">
                  <c:v>0.17199999999999999</c:v>
                </c:pt>
                <c:pt idx="171">
                  <c:v>0.17299999999999999</c:v>
                </c:pt>
                <c:pt idx="172">
                  <c:v>0.17399999999999999</c:v>
                </c:pt>
                <c:pt idx="173">
                  <c:v>0.17499999999999999</c:v>
                </c:pt>
                <c:pt idx="174">
                  <c:v>0.17599999999999999</c:v>
                </c:pt>
                <c:pt idx="175">
                  <c:v>0.17699999999999999</c:v>
                </c:pt>
                <c:pt idx="176">
                  <c:v>0.17799999999999999</c:v>
                </c:pt>
                <c:pt idx="177">
                  <c:v>0.17899999999999999</c:v>
                </c:pt>
                <c:pt idx="178">
                  <c:v>0.18</c:v>
                </c:pt>
                <c:pt idx="179">
                  <c:v>0.18099999999999999</c:v>
                </c:pt>
                <c:pt idx="180">
                  <c:v>0.182</c:v>
                </c:pt>
                <c:pt idx="181">
                  <c:v>0.183</c:v>
                </c:pt>
                <c:pt idx="182">
                  <c:v>0.184</c:v>
                </c:pt>
                <c:pt idx="183">
                  <c:v>0.185</c:v>
                </c:pt>
                <c:pt idx="184">
                  <c:v>0.186</c:v>
                </c:pt>
                <c:pt idx="185">
                  <c:v>0.187</c:v>
                </c:pt>
                <c:pt idx="186">
                  <c:v>0.188</c:v>
                </c:pt>
                <c:pt idx="187">
                  <c:v>0.189</c:v>
                </c:pt>
                <c:pt idx="188">
                  <c:v>0.19</c:v>
                </c:pt>
                <c:pt idx="189">
                  <c:v>0.191</c:v>
                </c:pt>
                <c:pt idx="190">
                  <c:v>0.192</c:v>
                </c:pt>
                <c:pt idx="191">
                  <c:v>0.193</c:v>
                </c:pt>
                <c:pt idx="192">
                  <c:v>0.19400000000000001</c:v>
                </c:pt>
                <c:pt idx="193">
                  <c:v>0.19500000000000001</c:v>
                </c:pt>
                <c:pt idx="194">
                  <c:v>0.19600000000000001</c:v>
                </c:pt>
                <c:pt idx="195">
                  <c:v>0.19700000000000001</c:v>
                </c:pt>
                <c:pt idx="196">
                  <c:v>0.19800000000000001</c:v>
                </c:pt>
                <c:pt idx="197">
                  <c:v>0.19900000000000001</c:v>
                </c:pt>
                <c:pt idx="198">
                  <c:v>0.2</c:v>
                </c:pt>
                <c:pt idx="199">
                  <c:v>0.20100000000000001</c:v>
                </c:pt>
                <c:pt idx="200">
                  <c:v>0.20200000000000001</c:v>
                </c:pt>
                <c:pt idx="201">
                  <c:v>0.20300000000000001</c:v>
                </c:pt>
                <c:pt idx="202">
                  <c:v>0.20399999999999999</c:v>
                </c:pt>
                <c:pt idx="203">
                  <c:v>0.20499999999999999</c:v>
                </c:pt>
                <c:pt idx="204">
                  <c:v>0.20599999999999999</c:v>
                </c:pt>
                <c:pt idx="205">
                  <c:v>0.20699999999999999</c:v>
                </c:pt>
                <c:pt idx="206">
                  <c:v>0.20799999999999999</c:v>
                </c:pt>
                <c:pt idx="207">
                  <c:v>0.20899999999999999</c:v>
                </c:pt>
                <c:pt idx="208">
                  <c:v>0.21</c:v>
                </c:pt>
                <c:pt idx="209">
                  <c:v>0.21099999999999999</c:v>
                </c:pt>
                <c:pt idx="210">
                  <c:v>0.21199999999999999</c:v>
                </c:pt>
                <c:pt idx="211">
                  <c:v>0.21299999999999999</c:v>
                </c:pt>
                <c:pt idx="212">
                  <c:v>0.214</c:v>
                </c:pt>
                <c:pt idx="213">
                  <c:v>0.215</c:v>
                </c:pt>
                <c:pt idx="214">
                  <c:v>0.216</c:v>
                </c:pt>
                <c:pt idx="215">
                  <c:v>0.217</c:v>
                </c:pt>
                <c:pt idx="216">
                  <c:v>0.218</c:v>
                </c:pt>
                <c:pt idx="217">
                  <c:v>0.219</c:v>
                </c:pt>
                <c:pt idx="218">
                  <c:v>0.22</c:v>
                </c:pt>
                <c:pt idx="219">
                  <c:v>0.221</c:v>
                </c:pt>
                <c:pt idx="220">
                  <c:v>0.222</c:v>
                </c:pt>
                <c:pt idx="221">
                  <c:v>0.223</c:v>
                </c:pt>
                <c:pt idx="222">
                  <c:v>0.224</c:v>
                </c:pt>
                <c:pt idx="223">
                  <c:v>0.22500000000000001</c:v>
                </c:pt>
                <c:pt idx="224">
                  <c:v>0.22600000000000001</c:v>
                </c:pt>
                <c:pt idx="225">
                  <c:v>0.22700000000000001</c:v>
                </c:pt>
                <c:pt idx="226">
                  <c:v>0.22800000000000001</c:v>
                </c:pt>
                <c:pt idx="227">
                  <c:v>0.22900000000000001</c:v>
                </c:pt>
                <c:pt idx="228">
                  <c:v>0.23</c:v>
                </c:pt>
                <c:pt idx="229">
                  <c:v>0.23100000000000001</c:v>
                </c:pt>
                <c:pt idx="230">
                  <c:v>0.23200000000000001</c:v>
                </c:pt>
                <c:pt idx="231">
                  <c:v>0.23300000000000001</c:v>
                </c:pt>
                <c:pt idx="232">
                  <c:v>0.23400000000000001</c:v>
                </c:pt>
                <c:pt idx="233">
                  <c:v>0.23499999999999999</c:v>
                </c:pt>
                <c:pt idx="234">
                  <c:v>0.23599999999999999</c:v>
                </c:pt>
                <c:pt idx="235">
                  <c:v>0.23699999999999999</c:v>
                </c:pt>
                <c:pt idx="236">
                  <c:v>0.23799999999999999</c:v>
                </c:pt>
                <c:pt idx="237">
                  <c:v>0.23899999999999999</c:v>
                </c:pt>
                <c:pt idx="238">
                  <c:v>0.24</c:v>
                </c:pt>
                <c:pt idx="239">
                  <c:v>0.24099999999999999</c:v>
                </c:pt>
                <c:pt idx="240">
                  <c:v>0.24199999999999999</c:v>
                </c:pt>
                <c:pt idx="241">
                  <c:v>0.24299999999999999</c:v>
                </c:pt>
                <c:pt idx="242">
                  <c:v>0.24399999999999999</c:v>
                </c:pt>
                <c:pt idx="243">
                  <c:v>0.245</c:v>
                </c:pt>
                <c:pt idx="244">
                  <c:v>0.246</c:v>
                </c:pt>
                <c:pt idx="245">
                  <c:v>0.247</c:v>
                </c:pt>
                <c:pt idx="246">
                  <c:v>0.248</c:v>
                </c:pt>
                <c:pt idx="247">
                  <c:v>0.249</c:v>
                </c:pt>
                <c:pt idx="248">
                  <c:v>0.25</c:v>
                </c:pt>
                <c:pt idx="249">
                  <c:v>0.251</c:v>
                </c:pt>
                <c:pt idx="250">
                  <c:v>0.252</c:v>
                </c:pt>
                <c:pt idx="251">
                  <c:v>0.253</c:v>
                </c:pt>
                <c:pt idx="252">
                  <c:v>0.254</c:v>
                </c:pt>
                <c:pt idx="253">
                  <c:v>0.255</c:v>
                </c:pt>
                <c:pt idx="254">
                  <c:v>0.25600000000000001</c:v>
                </c:pt>
                <c:pt idx="255">
                  <c:v>0.25700000000000001</c:v>
                </c:pt>
                <c:pt idx="256">
                  <c:v>0.25800000000000001</c:v>
                </c:pt>
                <c:pt idx="257">
                  <c:v>0.25900000000000001</c:v>
                </c:pt>
                <c:pt idx="258">
                  <c:v>0.26</c:v>
                </c:pt>
                <c:pt idx="259">
                  <c:v>0.26100000000000001</c:v>
                </c:pt>
                <c:pt idx="260">
                  <c:v>0.26200000000000001</c:v>
                </c:pt>
                <c:pt idx="261">
                  <c:v>0.26300000000000001</c:v>
                </c:pt>
                <c:pt idx="262">
                  <c:v>0.26400000000000001</c:v>
                </c:pt>
                <c:pt idx="263">
                  <c:v>0.26500000000000001</c:v>
                </c:pt>
                <c:pt idx="264">
                  <c:v>0.26600000000000001</c:v>
                </c:pt>
                <c:pt idx="265">
                  <c:v>0.26700000000000002</c:v>
                </c:pt>
                <c:pt idx="266">
                  <c:v>0.26800000000000002</c:v>
                </c:pt>
                <c:pt idx="267">
                  <c:v>0.26900000000000002</c:v>
                </c:pt>
                <c:pt idx="268">
                  <c:v>0.27</c:v>
                </c:pt>
                <c:pt idx="269">
                  <c:v>0.27100000000000002</c:v>
                </c:pt>
                <c:pt idx="270">
                  <c:v>0.27200000000000002</c:v>
                </c:pt>
                <c:pt idx="271">
                  <c:v>0.27300000000000002</c:v>
                </c:pt>
                <c:pt idx="272">
                  <c:v>0.27400000000000002</c:v>
                </c:pt>
                <c:pt idx="273">
                  <c:v>0.27500000000000002</c:v>
                </c:pt>
                <c:pt idx="274">
                  <c:v>0.27600000000000002</c:v>
                </c:pt>
                <c:pt idx="275">
                  <c:v>0.27700000000000002</c:v>
                </c:pt>
                <c:pt idx="276">
                  <c:v>0.27800000000000002</c:v>
                </c:pt>
                <c:pt idx="277">
                  <c:v>0.27900000000000003</c:v>
                </c:pt>
                <c:pt idx="278">
                  <c:v>0.28000000000000003</c:v>
                </c:pt>
                <c:pt idx="279">
                  <c:v>0.28100000000000003</c:v>
                </c:pt>
                <c:pt idx="280">
                  <c:v>0.28199999999999997</c:v>
                </c:pt>
                <c:pt idx="281">
                  <c:v>0.28299999999999997</c:v>
                </c:pt>
                <c:pt idx="282">
                  <c:v>0.28399999999999997</c:v>
                </c:pt>
                <c:pt idx="283">
                  <c:v>0.28499999999999998</c:v>
                </c:pt>
                <c:pt idx="284">
                  <c:v>0.28599999999999998</c:v>
                </c:pt>
                <c:pt idx="285">
                  <c:v>0.28699999999999998</c:v>
                </c:pt>
                <c:pt idx="286">
                  <c:v>0.28799999999999998</c:v>
                </c:pt>
                <c:pt idx="287">
                  <c:v>0.28899999999999998</c:v>
                </c:pt>
                <c:pt idx="288">
                  <c:v>0.28999999999999998</c:v>
                </c:pt>
                <c:pt idx="289">
                  <c:v>0.29099999999999998</c:v>
                </c:pt>
                <c:pt idx="290">
                  <c:v>0.29199999999999998</c:v>
                </c:pt>
                <c:pt idx="291">
                  <c:v>0.29299999999999998</c:v>
                </c:pt>
                <c:pt idx="292">
                  <c:v>0.29399999999999998</c:v>
                </c:pt>
                <c:pt idx="293">
                  <c:v>0.29499999999999998</c:v>
                </c:pt>
                <c:pt idx="294">
                  <c:v>0.29599999999999999</c:v>
                </c:pt>
                <c:pt idx="295">
                  <c:v>0.29699999999999999</c:v>
                </c:pt>
                <c:pt idx="296">
                  <c:v>0.29799999999999999</c:v>
                </c:pt>
                <c:pt idx="297">
                  <c:v>0.29899999999999999</c:v>
                </c:pt>
                <c:pt idx="298">
                  <c:v>0.3</c:v>
                </c:pt>
                <c:pt idx="299">
                  <c:v>0.30099999999999999</c:v>
                </c:pt>
                <c:pt idx="300">
                  <c:v>0.30199999999999999</c:v>
                </c:pt>
                <c:pt idx="301">
                  <c:v>0.30299999999999999</c:v>
                </c:pt>
                <c:pt idx="302">
                  <c:v>0.30399999999999999</c:v>
                </c:pt>
                <c:pt idx="303">
                  <c:v>0.30499999999999999</c:v>
                </c:pt>
                <c:pt idx="304">
                  <c:v>0.30599999999999999</c:v>
                </c:pt>
                <c:pt idx="305">
                  <c:v>0.307</c:v>
                </c:pt>
                <c:pt idx="306">
                  <c:v>0.308</c:v>
                </c:pt>
                <c:pt idx="307">
                  <c:v>0.309</c:v>
                </c:pt>
                <c:pt idx="308">
                  <c:v>0.31</c:v>
                </c:pt>
                <c:pt idx="309">
                  <c:v>0.311</c:v>
                </c:pt>
                <c:pt idx="310">
                  <c:v>0.312</c:v>
                </c:pt>
                <c:pt idx="311">
                  <c:v>0.313</c:v>
                </c:pt>
                <c:pt idx="312">
                  <c:v>0.314</c:v>
                </c:pt>
                <c:pt idx="313">
                  <c:v>0.315</c:v>
                </c:pt>
                <c:pt idx="314">
                  <c:v>0.316</c:v>
                </c:pt>
                <c:pt idx="315">
                  <c:v>0.317</c:v>
                </c:pt>
                <c:pt idx="316">
                  <c:v>0.318</c:v>
                </c:pt>
                <c:pt idx="317">
                  <c:v>0.31900000000000001</c:v>
                </c:pt>
                <c:pt idx="318">
                  <c:v>0.32</c:v>
                </c:pt>
                <c:pt idx="319">
                  <c:v>0.32100000000000001</c:v>
                </c:pt>
                <c:pt idx="320">
                  <c:v>0.32200000000000001</c:v>
                </c:pt>
                <c:pt idx="321">
                  <c:v>0.32300000000000001</c:v>
                </c:pt>
                <c:pt idx="322">
                  <c:v>0.32400000000000001</c:v>
                </c:pt>
                <c:pt idx="323">
                  <c:v>0.32500000000000001</c:v>
                </c:pt>
                <c:pt idx="324">
                  <c:v>0.32600000000000001</c:v>
                </c:pt>
                <c:pt idx="325">
                  <c:v>0.32700000000000001</c:v>
                </c:pt>
                <c:pt idx="326">
                  <c:v>0.32800000000000001</c:v>
                </c:pt>
                <c:pt idx="327">
                  <c:v>0.32900000000000001</c:v>
                </c:pt>
                <c:pt idx="328">
                  <c:v>0.33</c:v>
                </c:pt>
                <c:pt idx="329">
                  <c:v>0.33100000000000002</c:v>
                </c:pt>
                <c:pt idx="330">
                  <c:v>0.33200000000000002</c:v>
                </c:pt>
                <c:pt idx="331">
                  <c:v>0.33300000000000002</c:v>
                </c:pt>
                <c:pt idx="332">
                  <c:v>0.33400000000000002</c:v>
                </c:pt>
                <c:pt idx="333">
                  <c:v>0.33500000000000002</c:v>
                </c:pt>
                <c:pt idx="334">
                  <c:v>0.33600000000000002</c:v>
                </c:pt>
                <c:pt idx="335">
                  <c:v>0.33700000000000002</c:v>
                </c:pt>
                <c:pt idx="336">
                  <c:v>0.33800000000000002</c:v>
                </c:pt>
                <c:pt idx="337">
                  <c:v>0.33900000000000002</c:v>
                </c:pt>
                <c:pt idx="338">
                  <c:v>0.34</c:v>
                </c:pt>
                <c:pt idx="339">
                  <c:v>0.34100000000000003</c:v>
                </c:pt>
                <c:pt idx="340">
                  <c:v>0.34200000000000003</c:v>
                </c:pt>
                <c:pt idx="341">
                  <c:v>0.34300000000000003</c:v>
                </c:pt>
                <c:pt idx="342">
                  <c:v>0.34399999999999997</c:v>
                </c:pt>
                <c:pt idx="343">
                  <c:v>0.34499999999999997</c:v>
                </c:pt>
                <c:pt idx="344">
                  <c:v>0.34599999999999997</c:v>
                </c:pt>
                <c:pt idx="345">
                  <c:v>0.34699999999999998</c:v>
                </c:pt>
                <c:pt idx="346">
                  <c:v>0.34799999999999998</c:v>
                </c:pt>
                <c:pt idx="347">
                  <c:v>0.34899999999999998</c:v>
                </c:pt>
                <c:pt idx="348">
                  <c:v>0.35</c:v>
                </c:pt>
                <c:pt idx="349">
                  <c:v>0.35099999999999998</c:v>
                </c:pt>
                <c:pt idx="350">
                  <c:v>0.35199999999999998</c:v>
                </c:pt>
                <c:pt idx="351">
                  <c:v>0.35299999999999998</c:v>
                </c:pt>
                <c:pt idx="352">
                  <c:v>0.35399999999999998</c:v>
                </c:pt>
                <c:pt idx="353">
                  <c:v>0.35499999999999998</c:v>
                </c:pt>
                <c:pt idx="354">
                  <c:v>0.35599999999999998</c:v>
                </c:pt>
                <c:pt idx="355">
                  <c:v>0.35699999999999998</c:v>
                </c:pt>
                <c:pt idx="356">
                  <c:v>0.35799999999999998</c:v>
                </c:pt>
                <c:pt idx="357">
                  <c:v>0.35899999999999999</c:v>
                </c:pt>
                <c:pt idx="358">
                  <c:v>0.36</c:v>
                </c:pt>
                <c:pt idx="359">
                  <c:v>0.36099999999999999</c:v>
                </c:pt>
                <c:pt idx="360">
                  <c:v>0.36199999999999999</c:v>
                </c:pt>
                <c:pt idx="361">
                  <c:v>0.36299999999999999</c:v>
                </c:pt>
                <c:pt idx="362">
                  <c:v>0.36399999999999999</c:v>
                </c:pt>
                <c:pt idx="363">
                  <c:v>0.36499999999999999</c:v>
                </c:pt>
                <c:pt idx="364">
                  <c:v>0.36599999999999999</c:v>
                </c:pt>
                <c:pt idx="365">
                  <c:v>0.36699999999999999</c:v>
                </c:pt>
                <c:pt idx="366">
                  <c:v>0.36799999999999999</c:v>
                </c:pt>
                <c:pt idx="367">
                  <c:v>0.36899999999999999</c:v>
                </c:pt>
                <c:pt idx="368">
                  <c:v>0.37</c:v>
                </c:pt>
                <c:pt idx="369">
                  <c:v>0.371</c:v>
                </c:pt>
                <c:pt idx="370">
                  <c:v>0.372</c:v>
                </c:pt>
                <c:pt idx="371">
                  <c:v>0.373</c:v>
                </c:pt>
                <c:pt idx="372">
                  <c:v>0.374</c:v>
                </c:pt>
                <c:pt idx="373">
                  <c:v>0.375</c:v>
                </c:pt>
                <c:pt idx="374">
                  <c:v>0.376</c:v>
                </c:pt>
                <c:pt idx="375">
                  <c:v>0.377</c:v>
                </c:pt>
                <c:pt idx="376">
                  <c:v>0.378</c:v>
                </c:pt>
                <c:pt idx="377">
                  <c:v>0.379</c:v>
                </c:pt>
                <c:pt idx="378">
                  <c:v>0.38</c:v>
                </c:pt>
                <c:pt idx="379">
                  <c:v>0.38100000000000001</c:v>
                </c:pt>
                <c:pt idx="380">
                  <c:v>0.38200000000000001</c:v>
                </c:pt>
                <c:pt idx="381">
                  <c:v>0.38300000000000001</c:v>
                </c:pt>
                <c:pt idx="382">
                  <c:v>0.38400000000000001</c:v>
                </c:pt>
                <c:pt idx="383">
                  <c:v>0.38500000000000001</c:v>
                </c:pt>
                <c:pt idx="384">
                  <c:v>0.38600000000000001</c:v>
                </c:pt>
                <c:pt idx="385">
                  <c:v>0.38700000000000001</c:v>
                </c:pt>
                <c:pt idx="386">
                  <c:v>0.38800000000000001</c:v>
                </c:pt>
                <c:pt idx="387">
                  <c:v>0.38900000000000001</c:v>
                </c:pt>
                <c:pt idx="388">
                  <c:v>0.39</c:v>
                </c:pt>
                <c:pt idx="389">
                  <c:v>0.39100000000000001</c:v>
                </c:pt>
                <c:pt idx="390">
                  <c:v>0.39200000000000002</c:v>
                </c:pt>
                <c:pt idx="391">
                  <c:v>0.39300000000000002</c:v>
                </c:pt>
                <c:pt idx="392">
                  <c:v>0.39400000000000002</c:v>
                </c:pt>
                <c:pt idx="393">
                  <c:v>0.39500000000000002</c:v>
                </c:pt>
                <c:pt idx="394">
                  <c:v>0.39600000000000002</c:v>
                </c:pt>
                <c:pt idx="395">
                  <c:v>0.39700000000000002</c:v>
                </c:pt>
                <c:pt idx="396">
                  <c:v>0.39800000000000002</c:v>
                </c:pt>
                <c:pt idx="397">
                  <c:v>0.39900000000000002</c:v>
                </c:pt>
                <c:pt idx="398">
                  <c:v>0.4</c:v>
                </c:pt>
                <c:pt idx="399">
                  <c:v>0.40100000000000002</c:v>
                </c:pt>
                <c:pt idx="400">
                  <c:v>0.40200000000000002</c:v>
                </c:pt>
                <c:pt idx="401">
                  <c:v>0.40300000000000002</c:v>
                </c:pt>
                <c:pt idx="402">
                  <c:v>0.40400000000000003</c:v>
                </c:pt>
                <c:pt idx="403">
                  <c:v>0.40500000000000003</c:v>
                </c:pt>
                <c:pt idx="404">
                  <c:v>0.40600000000000003</c:v>
                </c:pt>
                <c:pt idx="405">
                  <c:v>0.40699999999999997</c:v>
                </c:pt>
                <c:pt idx="406">
                  <c:v>0.40799999999999997</c:v>
                </c:pt>
                <c:pt idx="407">
                  <c:v>0.40899999999999997</c:v>
                </c:pt>
                <c:pt idx="408">
                  <c:v>0.41</c:v>
                </c:pt>
                <c:pt idx="409">
                  <c:v>0.41099999999999998</c:v>
                </c:pt>
                <c:pt idx="410">
                  <c:v>0.41199999999999998</c:v>
                </c:pt>
                <c:pt idx="411">
                  <c:v>0.41299999999999998</c:v>
                </c:pt>
                <c:pt idx="412">
                  <c:v>0.41399999999999998</c:v>
                </c:pt>
                <c:pt idx="413">
                  <c:v>0.41499999999999998</c:v>
                </c:pt>
                <c:pt idx="414">
                  <c:v>0.41599999999999998</c:v>
                </c:pt>
                <c:pt idx="415">
                  <c:v>0.41699999999999998</c:v>
                </c:pt>
                <c:pt idx="416">
                  <c:v>0.41799999999999998</c:v>
                </c:pt>
                <c:pt idx="417">
                  <c:v>0.41899999999999998</c:v>
                </c:pt>
                <c:pt idx="418">
                  <c:v>0.42</c:v>
                </c:pt>
                <c:pt idx="419">
                  <c:v>0.42099999999999999</c:v>
                </c:pt>
                <c:pt idx="420">
                  <c:v>0.42199999999999999</c:v>
                </c:pt>
                <c:pt idx="421">
                  <c:v>0.42299999999999999</c:v>
                </c:pt>
                <c:pt idx="422">
                  <c:v>0.42399999999999999</c:v>
                </c:pt>
                <c:pt idx="423">
                  <c:v>0.42499999999999999</c:v>
                </c:pt>
                <c:pt idx="424">
                  <c:v>0.42599999999999999</c:v>
                </c:pt>
                <c:pt idx="425">
                  <c:v>0.42699999999999999</c:v>
                </c:pt>
                <c:pt idx="426">
                  <c:v>0.42799999999999999</c:v>
                </c:pt>
                <c:pt idx="427">
                  <c:v>0.42899999999999999</c:v>
                </c:pt>
                <c:pt idx="428">
                  <c:v>0.43</c:v>
                </c:pt>
                <c:pt idx="429">
                  <c:v>0.43099999999999999</c:v>
                </c:pt>
                <c:pt idx="430">
                  <c:v>0.432</c:v>
                </c:pt>
                <c:pt idx="431">
                  <c:v>0.433</c:v>
                </c:pt>
                <c:pt idx="432">
                  <c:v>0.434</c:v>
                </c:pt>
                <c:pt idx="433">
                  <c:v>0.435</c:v>
                </c:pt>
                <c:pt idx="434">
                  <c:v>0.436</c:v>
                </c:pt>
                <c:pt idx="435">
                  <c:v>0.437</c:v>
                </c:pt>
                <c:pt idx="436">
                  <c:v>0.438</c:v>
                </c:pt>
                <c:pt idx="437">
                  <c:v>0.439</c:v>
                </c:pt>
                <c:pt idx="438">
                  <c:v>0.44</c:v>
                </c:pt>
                <c:pt idx="439">
                  <c:v>0.441</c:v>
                </c:pt>
                <c:pt idx="440">
                  <c:v>0.442</c:v>
                </c:pt>
                <c:pt idx="441">
                  <c:v>0.443</c:v>
                </c:pt>
                <c:pt idx="442">
                  <c:v>0.44400000000000001</c:v>
                </c:pt>
                <c:pt idx="443">
                  <c:v>0.44500000000000001</c:v>
                </c:pt>
                <c:pt idx="444">
                  <c:v>0.44600000000000001</c:v>
                </c:pt>
                <c:pt idx="445">
                  <c:v>0.44700000000000001</c:v>
                </c:pt>
                <c:pt idx="446">
                  <c:v>0.44800000000000001</c:v>
                </c:pt>
              </c:numCache>
            </c:numRef>
          </c:xVal>
          <c:yVal>
            <c:numRef>
              <c:f>'Ondemand-menu timeline'!$C$2:$C$476</c:f>
              <c:numCache>
                <c:formatCode>General</c:formatCode>
                <c:ptCount val="47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7.1101966163694602E-2</c:v>
                </c:pt>
                <c:pt idx="25">
                  <c:v>0.126886145404664</c:v>
                </c:pt>
                <c:pt idx="26">
                  <c:v>0.122656607224508</c:v>
                </c:pt>
                <c:pt idx="27">
                  <c:v>0.120827617741198</c:v>
                </c:pt>
                <c:pt idx="28">
                  <c:v>5.2812071330589898E-2</c:v>
                </c:pt>
                <c:pt idx="29">
                  <c:v>0.30932784636488297</c:v>
                </c:pt>
                <c:pt idx="30">
                  <c:v>0.19707361682670299</c:v>
                </c:pt>
                <c:pt idx="31">
                  <c:v>0.21970736168266999</c:v>
                </c:pt>
                <c:pt idx="32">
                  <c:v>6.8129858253314995E-2</c:v>
                </c:pt>
                <c:pt idx="33">
                  <c:v>0.35973936899862802</c:v>
                </c:pt>
                <c:pt idx="34">
                  <c:v>0.348422496570645</c:v>
                </c:pt>
                <c:pt idx="35">
                  <c:v>0.450731595793324</c:v>
                </c:pt>
                <c:pt idx="36">
                  <c:v>0.55681298582533101</c:v>
                </c:pt>
                <c:pt idx="37">
                  <c:v>0.74234110653863805</c:v>
                </c:pt>
                <c:pt idx="38">
                  <c:v>0.91655235482396002</c:v>
                </c:pt>
                <c:pt idx="39">
                  <c:v>1</c:v>
                </c:pt>
                <c:pt idx="40">
                  <c:v>0.42032464563328797</c:v>
                </c:pt>
                <c:pt idx="41">
                  <c:v>0.401463191586648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3.4293552812071299E-3</c:v>
                </c:pt>
                <c:pt idx="76">
                  <c:v>0.13534522176497499</c:v>
                </c:pt>
                <c:pt idx="77">
                  <c:v>0.13957475994512999</c:v>
                </c:pt>
                <c:pt idx="78">
                  <c:v>0.13111568358481901</c:v>
                </c:pt>
                <c:pt idx="79">
                  <c:v>0.270347508001829</c:v>
                </c:pt>
                <c:pt idx="80">
                  <c:v>0.20061728395061701</c:v>
                </c:pt>
                <c:pt idx="81">
                  <c:v>0.45404663923182398</c:v>
                </c:pt>
                <c:pt idx="82">
                  <c:v>0.673754000914495</c:v>
                </c:pt>
                <c:pt idx="83">
                  <c:v>0.89391860996799299</c:v>
                </c:pt>
                <c:pt idx="84">
                  <c:v>0.787608596250572</c:v>
                </c:pt>
                <c:pt idx="85">
                  <c:v>0.57190214906264303</c:v>
                </c:pt>
                <c:pt idx="86">
                  <c:v>0.84842249657064495</c:v>
                </c:pt>
                <c:pt idx="87">
                  <c:v>0.85596707818929996</c:v>
                </c:pt>
                <c:pt idx="88">
                  <c:v>0.51886145404663897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8.8020118884316406E-2</c:v>
                </c:pt>
                <c:pt idx="126">
                  <c:v>0.118427069044353</c:v>
                </c:pt>
                <c:pt idx="127">
                  <c:v>0.13111568358481901</c:v>
                </c:pt>
                <c:pt idx="128">
                  <c:v>0.118998628257888</c:v>
                </c:pt>
                <c:pt idx="129">
                  <c:v>0.50331504343849998</c:v>
                </c:pt>
                <c:pt idx="130">
                  <c:v>0.87082761774119799</c:v>
                </c:pt>
                <c:pt idx="131">
                  <c:v>0.71547782350251499</c:v>
                </c:pt>
                <c:pt idx="132">
                  <c:v>0.79892546867855496</c:v>
                </c:pt>
                <c:pt idx="133">
                  <c:v>0.45827617741198001</c:v>
                </c:pt>
                <c:pt idx="134">
                  <c:v>0.78783721993598499</c:v>
                </c:pt>
                <c:pt idx="135">
                  <c:v>0.52640603566529498</c:v>
                </c:pt>
                <c:pt idx="136">
                  <c:v>0.73102423411065398</c:v>
                </c:pt>
                <c:pt idx="137">
                  <c:v>0.63625971650663005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0.113397347965249</c:v>
                </c:pt>
                <c:pt idx="176">
                  <c:v>0.101508916323731</c:v>
                </c:pt>
                <c:pt idx="177">
                  <c:v>0.13111568358481901</c:v>
                </c:pt>
                <c:pt idx="178">
                  <c:v>0.118084133516232</c:v>
                </c:pt>
                <c:pt idx="179">
                  <c:v>0.35173754000914498</c:v>
                </c:pt>
                <c:pt idx="180">
                  <c:v>0.90877914951989003</c:v>
                </c:pt>
                <c:pt idx="181">
                  <c:v>0.60939643347050798</c:v>
                </c:pt>
                <c:pt idx="182">
                  <c:v>0.72702331961591204</c:v>
                </c:pt>
                <c:pt idx="183">
                  <c:v>0.68552812071330604</c:v>
                </c:pt>
                <c:pt idx="184">
                  <c:v>0.68575674439872003</c:v>
                </c:pt>
                <c:pt idx="185">
                  <c:v>0.56035665294924597</c:v>
                </c:pt>
                <c:pt idx="186">
                  <c:v>0.704618198445359</c:v>
                </c:pt>
                <c:pt idx="187">
                  <c:v>0.76120256058527702</c:v>
                </c:pt>
                <c:pt idx="188">
                  <c:v>2.64060356652949E-2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3.4293552812071299E-3</c:v>
                </c:pt>
                <c:pt idx="226">
                  <c:v>0.126886145404664</c:v>
                </c:pt>
                <c:pt idx="227">
                  <c:v>0.13534522176497499</c:v>
                </c:pt>
                <c:pt idx="228">
                  <c:v>0.13534522176497499</c:v>
                </c:pt>
                <c:pt idx="229">
                  <c:v>0.221993598536808</c:v>
                </c:pt>
                <c:pt idx="230">
                  <c:v>0.71925011431184305</c:v>
                </c:pt>
                <c:pt idx="231">
                  <c:v>0.70793324188385898</c:v>
                </c:pt>
                <c:pt idx="232">
                  <c:v>0.81778692272519404</c:v>
                </c:pt>
                <c:pt idx="233">
                  <c:v>0.76874714220393303</c:v>
                </c:pt>
                <c:pt idx="234">
                  <c:v>0.45450388660265201</c:v>
                </c:pt>
                <c:pt idx="235">
                  <c:v>0.73856881572930899</c:v>
                </c:pt>
                <c:pt idx="236">
                  <c:v>0.5</c:v>
                </c:pt>
                <c:pt idx="237">
                  <c:v>0.92032464563328797</c:v>
                </c:pt>
                <c:pt idx="238">
                  <c:v>0.23479652491998201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3.4293552812071299E-3</c:v>
                </c:pt>
                <c:pt idx="278">
                  <c:v>0.13957475994512999</c:v>
                </c:pt>
                <c:pt idx="279">
                  <c:v>0.13957475994512999</c:v>
                </c:pt>
                <c:pt idx="280">
                  <c:v>0.122656607224508</c:v>
                </c:pt>
                <c:pt idx="281">
                  <c:v>0.138088705989941</c:v>
                </c:pt>
                <c:pt idx="282">
                  <c:v>0.15089163237311401</c:v>
                </c:pt>
                <c:pt idx="283">
                  <c:v>0.10939643347050799</c:v>
                </c:pt>
                <c:pt idx="284">
                  <c:v>0.61362597165066302</c:v>
                </c:pt>
                <c:pt idx="285">
                  <c:v>0.90523548239597595</c:v>
                </c:pt>
                <c:pt idx="286">
                  <c:v>0.57567443987197098</c:v>
                </c:pt>
                <c:pt idx="287">
                  <c:v>0.78029263831732898</c:v>
                </c:pt>
                <c:pt idx="288">
                  <c:v>0.85596707818929996</c:v>
                </c:pt>
                <c:pt idx="289">
                  <c:v>0.79915409236396895</c:v>
                </c:pt>
                <c:pt idx="290">
                  <c:v>0.97713763145861898</c:v>
                </c:pt>
                <c:pt idx="291">
                  <c:v>0.174211248285322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0.12608596250571599</c:v>
                </c:pt>
                <c:pt idx="325">
                  <c:v>0.13111568358481901</c:v>
                </c:pt>
                <c:pt idx="326">
                  <c:v>0.13111568358481901</c:v>
                </c:pt>
                <c:pt idx="327">
                  <c:v>0.13237311385459499</c:v>
                </c:pt>
                <c:pt idx="328">
                  <c:v>0.18106995884773699</c:v>
                </c:pt>
                <c:pt idx="329">
                  <c:v>0.204160951074531</c:v>
                </c:pt>
                <c:pt idx="330">
                  <c:v>0.74234110653863805</c:v>
                </c:pt>
                <c:pt idx="331">
                  <c:v>0.84842249657064495</c:v>
                </c:pt>
                <c:pt idx="332">
                  <c:v>0.795381801554641</c:v>
                </c:pt>
                <c:pt idx="333">
                  <c:v>0.68930041152263399</c:v>
                </c:pt>
                <c:pt idx="334">
                  <c:v>0.79160951074531305</c:v>
                </c:pt>
                <c:pt idx="335">
                  <c:v>0.79915409236396895</c:v>
                </c:pt>
                <c:pt idx="336">
                  <c:v>0.73856881572930899</c:v>
                </c:pt>
                <c:pt idx="337">
                  <c:v>0.174211248285322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0.13877457704618201</c:v>
                </c:pt>
                <c:pt idx="375">
                  <c:v>0.118427069044353</c:v>
                </c:pt>
                <c:pt idx="376">
                  <c:v>0.13957475994512999</c:v>
                </c:pt>
                <c:pt idx="377">
                  <c:v>0.13523090992226799</c:v>
                </c:pt>
                <c:pt idx="378">
                  <c:v>0.162208504801097</c:v>
                </c:pt>
                <c:pt idx="379">
                  <c:v>0.10939643347050799</c:v>
                </c:pt>
                <c:pt idx="380">
                  <c:v>0.61739826245999097</c:v>
                </c:pt>
                <c:pt idx="381">
                  <c:v>0.85219478737997301</c:v>
                </c:pt>
                <c:pt idx="382">
                  <c:v>0.73102423411065398</c:v>
                </c:pt>
                <c:pt idx="383">
                  <c:v>0.74234110653863805</c:v>
                </c:pt>
                <c:pt idx="384">
                  <c:v>0.79915409236396895</c:v>
                </c:pt>
                <c:pt idx="385">
                  <c:v>0.57567443987197098</c:v>
                </c:pt>
                <c:pt idx="386">
                  <c:v>0.73102423411065398</c:v>
                </c:pt>
                <c:pt idx="387">
                  <c:v>0.63248742569730199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4.9954275262917201E-2</c:v>
                </c:pt>
                <c:pt idx="426">
                  <c:v>0.13534522176497499</c:v>
                </c:pt>
                <c:pt idx="427">
                  <c:v>0.13957475994512999</c:v>
                </c:pt>
                <c:pt idx="428">
                  <c:v>0.116598079561043</c:v>
                </c:pt>
                <c:pt idx="429">
                  <c:v>0.40100594421582098</c:v>
                </c:pt>
                <c:pt idx="430">
                  <c:v>0.76474622770919098</c:v>
                </c:pt>
                <c:pt idx="431">
                  <c:v>0.56390032007316004</c:v>
                </c:pt>
                <c:pt idx="432">
                  <c:v>0.71193415637860102</c:v>
                </c:pt>
                <c:pt idx="433">
                  <c:v>0.640032007315958</c:v>
                </c:pt>
                <c:pt idx="434">
                  <c:v>0.89014631915866504</c:v>
                </c:pt>
                <c:pt idx="435">
                  <c:v>0.590763603109282</c:v>
                </c:pt>
                <c:pt idx="436">
                  <c:v>0.89014631915866504</c:v>
                </c:pt>
                <c:pt idx="437">
                  <c:v>0.58699131229995405</c:v>
                </c:pt>
                <c:pt idx="438">
                  <c:v>3.7722908093278502E-3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DDB-4290-99F7-232950FAA835}"/>
            </c:ext>
          </c:extLst>
        </c:ser>
        <c:ser>
          <c:idx val="2"/>
          <c:order val="2"/>
          <c:tx>
            <c:strRef>
              <c:f>'Ondemand-menu timeline'!$E$1</c:f>
              <c:strCache>
                <c:ptCount val="1"/>
                <c:pt idx="0">
                  <c:v>U(core)</c:v>
                </c:pt>
              </c:strCache>
            </c:strRef>
          </c:tx>
          <c:spPr>
            <a:ln w="317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'Ondemand-menu timeline'!$A$2:$A$476</c:f>
              <c:numCache>
                <c:formatCode>General</c:formatCode>
                <c:ptCount val="475"/>
                <c:pt idx="0">
                  <c:v>2E-3</c:v>
                </c:pt>
                <c:pt idx="1">
                  <c:v>3.0000000000000001E-3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6.0000000000000001E-3</c:v>
                </c:pt>
                <c:pt idx="5">
                  <c:v>7.0000000000000001E-3</c:v>
                </c:pt>
                <c:pt idx="6">
                  <c:v>8.0000000000000002E-3</c:v>
                </c:pt>
                <c:pt idx="7">
                  <c:v>8.9999999999999993E-3</c:v>
                </c:pt>
                <c:pt idx="8">
                  <c:v>0.01</c:v>
                </c:pt>
                <c:pt idx="9">
                  <c:v>1.0999999999999999E-2</c:v>
                </c:pt>
                <c:pt idx="10">
                  <c:v>1.2E-2</c:v>
                </c:pt>
                <c:pt idx="11">
                  <c:v>1.2999999999999999E-2</c:v>
                </c:pt>
                <c:pt idx="12">
                  <c:v>1.4E-2</c:v>
                </c:pt>
                <c:pt idx="13">
                  <c:v>1.4999999999999999E-2</c:v>
                </c:pt>
                <c:pt idx="14">
                  <c:v>1.6E-2</c:v>
                </c:pt>
                <c:pt idx="15">
                  <c:v>1.7000000000000001E-2</c:v>
                </c:pt>
                <c:pt idx="16">
                  <c:v>1.7999999999999999E-2</c:v>
                </c:pt>
                <c:pt idx="17">
                  <c:v>1.9E-2</c:v>
                </c:pt>
                <c:pt idx="18">
                  <c:v>0.02</c:v>
                </c:pt>
                <c:pt idx="19">
                  <c:v>2.1000000000000001E-2</c:v>
                </c:pt>
                <c:pt idx="20">
                  <c:v>2.1999999999999999E-2</c:v>
                </c:pt>
                <c:pt idx="21">
                  <c:v>2.3E-2</c:v>
                </c:pt>
                <c:pt idx="22">
                  <c:v>2.4E-2</c:v>
                </c:pt>
                <c:pt idx="23">
                  <c:v>2.5000000000000001E-2</c:v>
                </c:pt>
                <c:pt idx="24">
                  <c:v>2.5999999999999999E-2</c:v>
                </c:pt>
                <c:pt idx="25">
                  <c:v>2.7E-2</c:v>
                </c:pt>
                <c:pt idx="26">
                  <c:v>2.8000000000000001E-2</c:v>
                </c:pt>
                <c:pt idx="27">
                  <c:v>2.9000000000000001E-2</c:v>
                </c:pt>
                <c:pt idx="28">
                  <c:v>0.03</c:v>
                </c:pt>
                <c:pt idx="29">
                  <c:v>3.1E-2</c:v>
                </c:pt>
                <c:pt idx="30">
                  <c:v>3.2000000000000001E-2</c:v>
                </c:pt>
                <c:pt idx="31">
                  <c:v>3.3000000000000002E-2</c:v>
                </c:pt>
                <c:pt idx="32">
                  <c:v>3.4000000000000002E-2</c:v>
                </c:pt>
                <c:pt idx="33">
                  <c:v>3.5000000000000003E-2</c:v>
                </c:pt>
                <c:pt idx="34">
                  <c:v>3.5999999999999997E-2</c:v>
                </c:pt>
                <c:pt idx="35">
                  <c:v>3.6999999999999998E-2</c:v>
                </c:pt>
                <c:pt idx="36">
                  <c:v>3.7999999999999999E-2</c:v>
                </c:pt>
                <c:pt idx="37">
                  <c:v>3.9E-2</c:v>
                </c:pt>
                <c:pt idx="38">
                  <c:v>0.04</c:v>
                </c:pt>
                <c:pt idx="39">
                  <c:v>4.1000000000000002E-2</c:v>
                </c:pt>
                <c:pt idx="40">
                  <c:v>4.2000000000000003E-2</c:v>
                </c:pt>
                <c:pt idx="41">
                  <c:v>4.2999999999999997E-2</c:v>
                </c:pt>
                <c:pt idx="42">
                  <c:v>4.3999999999999997E-2</c:v>
                </c:pt>
                <c:pt idx="43">
                  <c:v>4.4999999999999998E-2</c:v>
                </c:pt>
                <c:pt idx="44">
                  <c:v>4.5999999999999999E-2</c:v>
                </c:pt>
                <c:pt idx="45">
                  <c:v>4.7E-2</c:v>
                </c:pt>
                <c:pt idx="46">
                  <c:v>4.8000000000000001E-2</c:v>
                </c:pt>
                <c:pt idx="47">
                  <c:v>4.9000000000000002E-2</c:v>
                </c:pt>
                <c:pt idx="48">
                  <c:v>0.05</c:v>
                </c:pt>
                <c:pt idx="49">
                  <c:v>5.0999999999999997E-2</c:v>
                </c:pt>
                <c:pt idx="50">
                  <c:v>5.1999999999999998E-2</c:v>
                </c:pt>
                <c:pt idx="51">
                  <c:v>5.2999999999999999E-2</c:v>
                </c:pt>
                <c:pt idx="52">
                  <c:v>5.3999999999999999E-2</c:v>
                </c:pt>
                <c:pt idx="53">
                  <c:v>5.5E-2</c:v>
                </c:pt>
                <c:pt idx="54">
                  <c:v>5.6000000000000001E-2</c:v>
                </c:pt>
                <c:pt idx="55">
                  <c:v>5.7000000000000002E-2</c:v>
                </c:pt>
                <c:pt idx="56">
                  <c:v>5.8000000000000003E-2</c:v>
                </c:pt>
                <c:pt idx="57">
                  <c:v>5.8999999999999997E-2</c:v>
                </c:pt>
                <c:pt idx="58">
                  <c:v>0.06</c:v>
                </c:pt>
                <c:pt idx="59">
                  <c:v>6.0999999999999999E-2</c:v>
                </c:pt>
                <c:pt idx="60">
                  <c:v>6.2E-2</c:v>
                </c:pt>
                <c:pt idx="61">
                  <c:v>6.3E-2</c:v>
                </c:pt>
                <c:pt idx="62">
                  <c:v>6.4000000000000001E-2</c:v>
                </c:pt>
                <c:pt idx="63">
                  <c:v>6.5000000000000002E-2</c:v>
                </c:pt>
                <c:pt idx="64">
                  <c:v>6.6000000000000003E-2</c:v>
                </c:pt>
                <c:pt idx="65">
                  <c:v>6.7000000000000004E-2</c:v>
                </c:pt>
                <c:pt idx="66">
                  <c:v>6.8000000000000005E-2</c:v>
                </c:pt>
                <c:pt idx="67">
                  <c:v>6.9000000000000006E-2</c:v>
                </c:pt>
                <c:pt idx="68">
                  <c:v>7.0000000000000007E-2</c:v>
                </c:pt>
                <c:pt idx="69">
                  <c:v>7.0999999999999994E-2</c:v>
                </c:pt>
                <c:pt idx="70">
                  <c:v>7.1999999999999995E-2</c:v>
                </c:pt>
                <c:pt idx="71">
                  <c:v>7.2999999999999995E-2</c:v>
                </c:pt>
                <c:pt idx="72">
                  <c:v>7.3999999999999996E-2</c:v>
                </c:pt>
                <c:pt idx="73">
                  <c:v>7.4999999999999997E-2</c:v>
                </c:pt>
                <c:pt idx="74">
                  <c:v>7.5999999999999998E-2</c:v>
                </c:pt>
                <c:pt idx="75">
                  <c:v>7.6999999999999999E-2</c:v>
                </c:pt>
                <c:pt idx="76">
                  <c:v>7.8E-2</c:v>
                </c:pt>
                <c:pt idx="77">
                  <c:v>7.9000000000000001E-2</c:v>
                </c:pt>
                <c:pt idx="78">
                  <c:v>0.08</c:v>
                </c:pt>
                <c:pt idx="79">
                  <c:v>8.1000000000000003E-2</c:v>
                </c:pt>
                <c:pt idx="80">
                  <c:v>8.2000000000000003E-2</c:v>
                </c:pt>
                <c:pt idx="81">
                  <c:v>8.3000000000000004E-2</c:v>
                </c:pt>
                <c:pt idx="82">
                  <c:v>8.4000000000000005E-2</c:v>
                </c:pt>
                <c:pt idx="83">
                  <c:v>8.5000000000000006E-2</c:v>
                </c:pt>
                <c:pt idx="84">
                  <c:v>8.5999999999999993E-2</c:v>
                </c:pt>
                <c:pt idx="85">
                  <c:v>8.6999999999999994E-2</c:v>
                </c:pt>
                <c:pt idx="86">
                  <c:v>8.7999999999999995E-2</c:v>
                </c:pt>
                <c:pt idx="87">
                  <c:v>8.8999999999999996E-2</c:v>
                </c:pt>
                <c:pt idx="88">
                  <c:v>0.09</c:v>
                </c:pt>
                <c:pt idx="89">
                  <c:v>9.0999999999999998E-2</c:v>
                </c:pt>
                <c:pt idx="90">
                  <c:v>9.1999999999999998E-2</c:v>
                </c:pt>
                <c:pt idx="91">
                  <c:v>9.2999999999999999E-2</c:v>
                </c:pt>
                <c:pt idx="92">
                  <c:v>9.4E-2</c:v>
                </c:pt>
                <c:pt idx="93">
                  <c:v>9.5000000000000001E-2</c:v>
                </c:pt>
                <c:pt idx="94">
                  <c:v>9.6000000000000002E-2</c:v>
                </c:pt>
                <c:pt idx="95">
                  <c:v>9.7000000000000003E-2</c:v>
                </c:pt>
                <c:pt idx="96">
                  <c:v>9.8000000000000004E-2</c:v>
                </c:pt>
                <c:pt idx="97">
                  <c:v>9.9000000000000005E-2</c:v>
                </c:pt>
                <c:pt idx="98">
                  <c:v>0.1</c:v>
                </c:pt>
                <c:pt idx="99">
                  <c:v>0.10100000000000001</c:v>
                </c:pt>
                <c:pt idx="100">
                  <c:v>0.10199999999999999</c:v>
                </c:pt>
                <c:pt idx="101">
                  <c:v>0.10299999999999999</c:v>
                </c:pt>
                <c:pt idx="102">
                  <c:v>0.104</c:v>
                </c:pt>
                <c:pt idx="103">
                  <c:v>0.105</c:v>
                </c:pt>
                <c:pt idx="104">
                  <c:v>0.106</c:v>
                </c:pt>
                <c:pt idx="105">
                  <c:v>0.107</c:v>
                </c:pt>
                <c:pt idx="106">
                  <c:v>0.108</c:v>
                </c:pt>
                <c:pt idx="107">
                  <c:v>0.109</c:v>
                </c:pt>
                <c:pt idx="108">
                  <c:v>0.11</c:v>
                </c:pt>
                <c:pt idx="109">
                  <c:v>0.111</c:v>
                </c:pt>
                <c:pt idx="110">
                  <c:v>0.112</c:v>
                </c:pt>
                <c:pt idx="111">
                  <c:v>0.113</c:v>
                </c:pt>
                <c:pt idx="112">
                  <c:v>0.114</c:v>
                </c:pt>
                <c:pt idx="113">
                  <c:v>0.115</c:v>
                </c:pt>
                <c:pt idx="114">
                  <c:v>0.11600000000000001</c:v>
                </c:pt>
                <c:pt idx="115">
                  <c:v>0.11700000000000001</c:v>
                </c:pt>
                <c:pt idx="116">
                  <c:v>0.11799999999999999</c:v>
                </c:pt>
                <c:pt idx="117">
                  <c:v>0.11899999999999999</c:v>
                </c:pt>
                <c:pt idx="118">
                  <c:v>0.12</c:v>
                </c:pt>
                <c:pt idx="119">
                  <c:v>0.121</c:v>
                </c:pt>
                <c:pt idx="120">
                  <c:v>0.122</c:v>
                </c:pt>
                <c:pt idx="121">
                  <c:v>0.123</c:v>
                </c:pt>
                <c:pt idx="122">
                  <c:v>0.124</c:v>
                </c:pt>
                <c:pt idx="123">
                  <c:v>0.125</c:v>
                </c:pt>
                <c:pt idx="124">
                  <c:v>0.126</c:v>
                </c:pt>
                <c:pt idx="125">
                  <c:v>0.127</c:v>
                </c:pt>
                <c:pt idx="126">
                  <c:v>0.128</c:v>
                </c:pt>
                <c:pt idx="127">
                  <c:v>0.129</c:v>
                </c:pt>
                <c:pt idx="128">
                  <c:v>0.13</c:v>
                </c:pt>
                <c:pt idx="129">
                  <c:v>0.13100000000000001</c:v>
                </c:pt>
                <c:pt idx="130">
                  <c:v>0.13200000000000001</c:v>
                </c:pt>
                <c:pt idx="131">
                  <c:v>0.13300000000000001</c:v>
                </c:pt>
                <c:pt idx="132">
                  <c:v>0.13400000000000001</c:v>
                </c:pt>
                <c:pt idx="133">
                  <c:v>0.13500000000000001</c:v>
                </c:pt>
                <c:pt idx="134">
                  <c:v>0.13600000000000001</c:v>
                </c:pt>
                <c:pt idx="135">
                  <c:v>0.13700000000000001</c:v>
                </c:pt>
                <c:pt idx="136">
                  <c:v>0.13800000000000001</c:v>
                </c:pt>
                <c:pt idx="137">
                  <c:v>0.13900000000000001</c:v>
                </c:pt>
                <c:pt idx="138">
                  <c:v>0.14000000000000001</c:v>
                </c:pt>
                <c:pt idx="139">
                  <c:v>0.14099999999999999</c:v>
                </c:pt>
                <c:pt idx="140">
                  <c:v>0.14199999999999999</c:v>
                </c:pt>
                <c:pt idx="141">
                  <c:v>0.14299999999999999</c:v>
                </c:pt>
                <c:pt idx="142">
                  <c:v>0.14399999999999999</c:v>
                </c:pt>
                <c:pt idx="143">
                  <c:v>0.14499999999999999</c:v>
                </c:pt>
                <c:pt idx="144">
                  <c:v>0.14599999999999999</c:v>
                </c:pt>
                <c:pt idx="145">
                  <c:v>0.14699999999999999</c:v>
                </c:pt>
                <c:pt idx="146">
                  <c:v>0.14799999999999999</c:v>
                </c:pt>
                <c:pt idx="147">
                  <c:v>0.14899999999999999</c:v>
                </c:pt>
                <c:pt idx="148">
                  <c:v>0.15</c:v>
                </c:pt>
                <c:pt idx="149">
                  <c:v>0.151</c:v>
                </c:pt>
                <c:pt idx="150">
                  <c:v>0.152</c:v>
                </c:pt>
                <c:pt idx="151">
                  <c:v>0.153</c:v>
                </c:pt>
                <c:pt idx="152">
                  <c:v>0.154</c:v>
                </c:pt>
                <c:pt idx="153">
                  <c:v>0.155</c:v>
                </c:pt>
                <c:pt idx="154">
                  <c:v>0.156</c:v>
                </c:pt>
                <c:pt idx="155">
                  <c:v>0.157</c:v>
                </c:pt>
                <c:pt idx="156">
                  <c:v>0.158</c:v>
                </c:pt>
                <c:pt idx="157">
                  <c:v>0.159</c:v>
                </c:pt>
                <c:pt idx="158">
                  <c:v>0.16</c:v>
                </c:pt>
                <c:pt idx="159">
                  <c:v>0.161</c:v>
                </c:pt>
                <c:pt idx="160">
                  <c:v>0.16200000000000001</c:v>
                </c:pt>
                <c:pt idx="161">
                  <c:v>0.16300000000000001</c:v>
                </c:pt>
                <c:pt idx="162">
                  <c:v>0.16400000000000001</c:v>
                </c:pt>
                <c:pt idx="163">
                  <c:v>0.16500000000000001</c:v>
                </c:pt>
                <c:pt idx="164">
                  <c:v>0.16600000000000001</c:v>
                </c:pt>
                <c:pt idx="165">
                  <c:v>0.16700000000000001</c:v>
                </c:pt>
                <c:pt idx="166">
                  <c:v>0.16800000000000001</c:v>
                </c:pt>
                <c:pt idx="167">
                  <c:v>0.16900000000000001</c:v>
                </c:pt>
                <c:pt idx="168">
                  <c:v>0.17</c:v>
                </c:pt>
                <c:pt idx="169">
                  <c:v>0.17100000000000001</c:v>
                </c:pt>
                <c:pt idx="170">
                  <c:v>0.17199999999999999</c:v>
                </c:pt>
                <c:pt idx="171">
                  <c:v>0.17299999999999999</c:v>
                </c:pt>
                <c:pt idx="172">
                  <c:v>0.17399999999999999</c:v>
                </c:pt>
                <c:pt idx="173">
                  <c:v>0.17499999999999999</c:v>
                </c:pt>
                <c:pt idx="174">
                  <c:v>0.17599999999999999</c:v>
                </c:pt>
                <c:pt idx="175">
                  <c:v>0.17699999999999999</c:v>
                </c:pt>
                <c:pt idx="176">
                  <c:v>0.17799999999999999</c:v>
                </c:pt>
                <c:pt idx="177">
                  <c:v>0.17899999999999999</c:v>
                </c:pt>
                <c:pt idx="178">
                  <c:v>0.18</c:v>
                </c:pt>
                <c:pt idx="179">
                  <c:v>0.18099999999999999</c:v>
                </c:pt>
                <c:pt idx="180">
                  <c:v>0.182</c:v>
                </c:pt>
                <c:pt idx="181">
                  <c:v>0.183</c:v>
                </c:pt>
                <c:pt idx="182">
                  <c:v>0.184</c:v>
                </c:pt>
                <c:pt idx="183">
                  <c:v>0.185</c:v>
                </c:pt>
                <c:pt idx="184">
                  <c:v>0.186</c:v>
                </c:pt>
                <c:pt idx="185">
                  <c:v>0.187</c:v>
                </c:pt>
                <c:pt idx="186">
                  <c:v>0.188</c:v>
                </c:pt>
                <c:pt idx="187">
                  <c:v>0.189</c:v>
                </c:pt>
                <c:pt idx="188">
                  <c:v>0.19</c:v>
                </c:pt>
                <c:pt idx="189">
                  <c:v>0.191</c:v>
                </c:pt>
                <c:pt idx="190">
                  <c:v>0.192</c:v>
                </c:pt>
                <c:pt idx="191">
                  <c:v>0.193</c:v>
                </c:pt>
                <c:pt idx="192">
                  <c:v>0.19400000000000001</c:v>
                </c:pt>
                <c:pt idx="193">
                  <c:v>0.19500000000000001</c:v>
                </c:pt>
                <c:pt idx="194">
                  <c:v>0.19600000000000001</c:v>
                </c:pt>
                <c:pt idx="195">
                  <c:v>0.19700000000000001</c:v>
                </c:pt>
                <c:pt idx="196">
                  <c:v>0.19800000000000001</c:v>
                </c:pt>
                <c:pt idx="197">
                  <c:v>0.19900000000000001</c:v>
                </c:pt>
                <c:pt idx="198">
                  <c:v>0.2</c:v>
                </c:pt>
                <c:pt idx="199">
                  <c:v>0.20100000000000001</c:v>
                </c:pt>
                <c:pt idx="200">
                  <c:v>0.20200000000000001</c:v>
                </c:pt>
                <c:pt idx="201">
                  <c:v>0.20300000000000001</c:v>
                </c:pt>
                <c:pt idx="202">
                  <c:v>0.20399999999999999</c:v>
                </c:pt>
                <c:pt idx="203">
                  <c:v>0.20499999999999999</c:v>
                </c:pt>
                <c:pt idx="204">
                  <c:v>0.20599999999999999</c:v>
                </c:pt>
                <c:pt idx="205">
                  <c:v>0.20699999999999999</c:v>
                </c:pt>
                <c:pt idx="206">
                  <c:v>0.20799999999999999</c:v>
                </c:pt>
                <c:pt idx="207">
                  <c:v>0.20899999999999999</c:v>
                </c:pt>
                <c:pt idx="208">
                  <c:v>0.21</c:v>
                </c:pt>
                <c:pt idx="209">
                  <c:v>0.21099999999999999</c:v>
                </c:pt>
                <c:pt idx="210">
                  <c:v>0.21199999999999999</c:v>
                </c:pt>
                <c:pt idx="211">
                  <c:v>0.21299999999999999</c:v>
                </c:pt>
                <c:pt idx="212">
                  <c:v>0.214</c:v>
                </c:pt>
                <c:pt idx="213">
                  <c:v>0.215</c:v>
                </c:pt>
                <c:pt idx="214">
                  <c:v>0.216</c:v>
                </c:pt>
                <c:pt idx="215">
                  <c:v>0.217</c:v>
                </c:pt>
                <c:pt idx="216">
                  <c:v>0.218</c:v>
                </c:pt>
                <c:pt idx="217">
                  <c:v>0.219</c:v>
                </c:pt>
                <c:pt idx="218">
                  <c:v>0.22</c:v>
                </c:pt>
                <c:pt idx="219">
                  <c:v>0.221</c:v>
                </c:pt>
                <c:pt idx="220">
                  <c:v>0.222</c:v>
                </c:pt>
                <c:pt idx="221">
                  <c:v>0.223</c:v>
                </c:pt>
                <c:pt idx="222">
                  <c:v>0.224</c:v>
                </c:pt>
                <c:pt idx="223">
                  <c:v>0.22500000000000001</c:v>
                </c:pt>
                <c:pt idx="224">
                  <c:v>0.22600000000000001</c:v>
                </c:pt>
                <c:pt idx="225">
                  <c:v>0.22700000000000001</c:v>
                </c:pt>
                <c:pt idx="226">
                  <c:v>0.22800000000000001</c:v>
                </c:pt>
                <c:pt idx="227">
                  <c:v>0.22900000000000001</c:v>
                </c:pt>
                <c:pt idx="228">
                  <c:v>0.23</c:v>
                </c:pt>
                <c:pt idx="229">
                  <c:v>0.23100000000000001</c:v>
                </c:pt>
                <c:pt idx="230">
                  <c:v>0.23200000000000001</c:v>
                </c:pt>
                <c:pt idx="231">
                  <c:v>0.23300000000000001</c:v>
                </c:pt>
                <c:pt idx="232">
                  <c:v>0.23400000000000001</c:v>
                </c:pt>
                <c:pt idx="233">
                  <c:v>0.23499999999999999</c:v>
                </c:pt>
                <c:pt idx="234">
                  <c:v>0.23599999999999999</c:v>
                </c:pt>
                <c:pt idx="235">
                  <c:v>0.23699999999999999</c:v>
                </c:pt>
                <c:pt idx="236">
                  <c:v>0.23799999999999999</c:v>
                </c:pt>
                <c:pt idx="237">
                  <c:v>0.23899999999999999</c:v>
                </c:pt>
                <c:pt idx="238">
                  <c:v>0.24</c:v>
                </c:pt>
                <c:pt idx="239">
                  <c:v>0.24099999999999999</c:v>
                </c:pt>
                <c:pt idx="240">
                  <c:v>0.24199999999999999</c:v>
                </c:pt>
                <c:pt idx="241">
                  <c:v>0.24299999999999999</c:v>
                </c:pt>
                <c:pt idx="242">
                  <c:v>0.24399999999999999</c:v>
                </c:pt>
                <c:pt idx="243">
                  <c:v>0.245</c:v>
                </c:pt>
                <c:pt idx="244">
                  <c:v>0.246</c:v>
                </c:pt>
                <c:pt idx="245">
                  <c:v>0.247</c:v>
                </c:pt>
                <c:pt idx="246">
                  <c:v>0.248</c:v>
                </c:pt>
                <c:pt idx="247">
                  <c:v>0.249</c:v>
                </c:pt>
                <c:pt idx="248">
                  <c:v>0.25</c:v>
                </c:pt>
                <c:pt idx="249">
                  <c:v>0.251</c:v>
                </c:pt>
                <c:pt idx="250">
                  <c:v>0.252</c:v>
                </c:pt>
                <c:pt idx="251">
                  <c:v>0.253</c:v>
                </c:pt>
                <c:pt idx="252">
                  <c:v>0.254</c:v>
                </c:pt>
                <c:pt idx="253">
                  <c:v>0.255</c:v>
                </c:pt>
                <c:pt idx="254">
                  <c:v>0.25600000000000001</c:v>
                </c:pt>
                <c:pt idx="255">
                  <c:v>0.25700000000000001</c:v>
                </c:pt>
                <c:pt idx="256">
                  <c:v>0.25800000000000001</c:v>
                </c:pt>
                <c:pt idx="257">
                  <c:v>0.25900000000000001</c:v>
                </c:pt>
                <c:pt idx="258">
                  <c:v>0.26</c:v>
                </c:pt>
                <c:pt idx="259">
                  <c:v>0.26100000000000001</c:v>
                </c:pt>
                <c:pt idx="260">
                  <c:v>0.26200000000000001</c:v>
                </c:pt>
                <c:pt idx="261">
                  <c:v>0.26300000000000001</c:v>
                </c:pt>
                <c:pt idx="262">
                  <c:v>0.26400000000000001</c:v>
                </c:pt>
                <c:pt idx="263">
                  <c:v>0.26500000000000001</c:v>
                </c:pt>
                <c:pt idx="264">
                  <c:v>0.26600000000000001</c:v>
                </c:pt>
                <c:pt idx="265">
                  <c:v>0.26700000000000002</c:v>
                </c:pt>
                <c:pt idx="266">
                  <c:v>0.26800000000000002</c:v>
                </c:pt>
                <c:pt idx="267">
                  <c:v>0.26900000000000002</c:v>
                </c:pt>
                <c:pt idx="268">
                  <c:v>0.27</c:v>
                </c:pt>
                <c:pt idx="269">
                  <c:v>0.27100000000000002</c:v>
                </c:pt>
                <c:pt idx="270">
                  <c:v>0.27200000000000002</c:v>
                </c:pt>
                <c:pt idx="271">
                  <c:v>0.27300000000000002</c:v>
                </c:pt>
                <c:pt idx="272">
                  <c:v>0.27400000000000002</c:v>
                </c:pt>
                <c:pt idx="273">
                  <c:v>0.27500000000000002</c:v>
                </c:pt>
                <c:pt idx="274">
                  <c:v>0.27600000000000002</c:v>
                </c:pt>
                <c:pt idx="275">
                  <c:v>0.27700000000000002</c:v>
                </c:pt>
                <c:pt idx="276">
                  <c:v>0.27800000000000002</c:v>
                </c:pt>
                <c:pt idx="277">
                  <c:v>0.27900000000000003</c:v>
                </c:pt>
                <c:pt idx="278">
                  <c:v>0.28000000000000003</c:v>
                </c:pt>
                <c:pt idx="279">
                  <c:v>0.28100000000000003</c:v>
                </c:pt>
                <c:pt idx="280">
                  <c:v>0.28199999999999997</c:v>
                </c:pt>
                <c:pt idx="281">
                  <c:v>0.28299999999999997</c:v>
                </c:pt>
                <c:pt idx="282">
                  <c:v>0.28399999999999997</c:v>
                </c:pt>
                <c:pt idx="283">
                  <c:v>0.28499999999999998</c:v>
                </c:pt>
                <c:pt idx="284">
                  <c:v>0.28599999999999998</c:v>
                </c:pt>
                <c:pt idx="285">
                  <c:v>0.28699999999999998</c:v>
                </c:pt>
                <c:pt idx="286">
                  <c:v>0.28799999999999998</c:v>
                </c:pt>
                <c:pt idx="287">
                  <c:v>0.28899999999999998</c:v>
                </c:pt>
                <c:pt idx="288">
                  <c:v>0.28999999999999998</c:v>
                </c:pt>
                <c:pt idx="289">
                  <c:v>0.29099999999999998</c:v>
                </c:pt>
                <c:pt idx="290">
                  <c:v>0.29199999999999998</c:v>
                </c:pt>
                <c:pt idx="291">
                  <c:v>0.29299999999999998</c:v>
                </c:pt>
                <c:pt idx="292">
                  <c:v>0.29399999999999998</c:v>
                </c:pt>
                <c:pt idx="293">
                  <c:v>0.29499999999999998</c:v>
                </c:pt>
                <c:pt idx="294">
                  <c:v>0.29599999999999999</c:v>
                </c:pt>
                <c:pt idx="295">
                  <c:v>0.29699999999999999</c:v>
                </c:pt>
                <c:pt idx="296">
                  <c:v>0.29799999999999999</c:v>
                </c:pt>
                <c:pt idx="297">
                  <c:v>0.29899999999999999</c:v>
                </c:pt>
                <c:pt idx="298">
                  <c:v>0.3</c:v>
                </c:pt>
                <c:pt idx="299">
                  <c:v>0.30099999999999999</c:v>
                </c:pt>
                <c:pt idx="300">
                  <c:v>0.30199999999999999</c:v>
                </c:pt>
                <c:pt idx="301">
                  <c:v>0.30299999999999999</c:v>
                </c:pt>
                <c:pt idx="302">
                  <c:v>0.30399999999999999</c:v>
                </c:pt>
                <c:pt idx="303">
                  <c:v>0.30499999999999999</c:v>
                </c:pt>
                <c:pt idx="304">
                  <c:v>0.30599999999999999</c:v>
                </c:pt>
                <c:pt idx="305">
                  <c:v>0.307</c:v>
                </c:pt>
                <c:pt idx="306">
                  <c:v>0.308</c:v>
                </c:pt>
                <c:pt idx="307">
                  <c:v>0.309</c:v>
                </c:pt>
                <c:pt idx="308">
                  <c:v>0.31</c:v>
                </c:pt>
                <c:pt idx="309">
                  <c:v>0.311</c:v>
                </c:pt>
                <c:pt idx="310">
                  <c:v>0.312</c:v>
                </c:pt>
                <c:pt idx="311">
                  <c:v>0.313</c:v>
                </c:pt>
                <c:pt idx="312">
                  <c:v>0.314</c:v>
                </c:pt>
                <c:pt idx="313">
                  <c:v>0.315</c:v>
                </c:pt>
                <c:pt idx="314">
                  <c:v>0.316</c:v>
                </c:pt>
                <c:pt idx="315">
                  <c:v>0.317</c:v>
                </c:pt>
                <c:pt idx="316">
                  <c:v>0.318</c:v>
                </c:pt>
                <c:pt idx="317">
                  <c:v>0.31900000000000001</c:v>
                </c:pt>
                <c:pt idx="318">
                  <c:v>0.32</c:v>
                </c:pt>
                <c:pt idx="319">
                  <c:v>0.32100000000000001</c:v>
                </c:pt>
                <c:pt idx="320">
                  <c:v>0.32200000000000001</c:v>
                </c:pt>
                <c:pt idx="321">
                  <c:v>0.32300000000000001</c:v>
                </c:pt>
                <c:pt idx="322">
                  <c:v>0.32400000000000001</c:v>
                </c:pt>
                <c:pt idx="323">
                  <c:v>0.32500000000000001</c:v>
                </c:pt>
                <c:pt idx="324">
                  <c:v>0.32600000000000001</c:v>
                </c:pt>
                <c:pt idx="325">
                  <c:v>0.32700000000000001</c:v>
                </c:pt>
                <c:pt idx="326">
                  <c:v>0.32800000000000001</c:v>
                </c:pt>
                <c:pt idx="327">
                  <c:v>0.32900000000000001</c:v>
                </c:pt>
                <c:pt idx="328">
                  <c:v>0.33</c:v>
                </c:pt>
                <c:pt idx="329">
                  <c:v>0.33100000000000002</c:v>
                </c:pt>
                <c:pt idx="330">
                  <c:v>0.33200000000000002</c:v>
                </c:pt>
                <c:pt idx="331">
                  <c:v>0.33300000000000002</c:v>
                </c:pt>
                <c:pt idx="332">
                  <c:v>0.33400000000000002</c:v>
                </c:pt>
                <c:pt idx="333">
                  <c:v>0.33500000000000002</c:v>
                </c:pt>
                <c:pt idx="334">
                  <c:v>0.33600000000000002</c:v>
                </c:pt>
                <c:pt idx="335">
                  <c:v>0.33700000000000002</c:v>
                </c:pt>
                <c:pt idx="336">
                  <c:v>0.33800000000000002</c:v>
                </c:pt>
                <c:pt idx="337">
                  <c:v>0.33900000000000002</c:v>
                </c:pt>
                <c:pt idx="338">
                  <c:v>0.34</c:v>
                </c:pt>
                <c:pt idx="339">
                  <c:v>0.34100000000000003</c:v>
                </c:pt>
                <c:pt idx="340">
                  <c:v>0.34200000000000003</c:v>
                </c:pt>
                <c:pt idx="341">
                  <c:v>0.34300000000000003</c:v>
                </c:pt>
                <c:pt idx="342">
                  <c:v>0.34399999999999997</c:v>
                </c:pt>
                <c:pt idx="343">
                  <c:v>0.34499999999999997</c:v>
                </c:pt>
                <c:pt idx="344">
                  <c:v>0.34599999999999997</c:v>
                </c:pt>
                <c:pt idx="345">
                  <c:v>0.34699999999999998</c:v>
                </c:pt>
                <c:pt idx="346">
                  <c:v>0.34799999999999998</c:v>
                </c:pt>
                <c:pt idx="347">
                  <c:v>0.34899999999999998</c:v>
                </c:pt>
                <c:pt idx="348">
                  <c:v>0.35</c:v>
                </c:pt>
                <c:pt idx="349">
                  <c:v>0.35099999999999998</c:v>
                </c:pt>
                <c:pt idx="350">
                  <c:v>0.35199999999999998</c:v>
                </c:pt>
                <c:pt idx="351">
                  <c:v>0.35299999999999998</c:v>
                </c:pt>
                <c:pt idx="352">
                  <c:v>0.35399999999999998</c:v>
                </c:pt>
                <c:pt idx="353">
                  <c:v>0.35499999999999998</c:v>
                </c:pt>
                <c:pt idx="354">
                  <c:v>0.35599999999999998</c:v>
                </c:pt>
                <c:pt idx="355">
                  <c:v>0.35699999999999998</c:v>
                </c:pt>
                <c:pt idx="356">
                  <c:v>0.35799999999999998</c:v>
                </c:pt>
                <c:pt idx="357">
                  <c:v>0.35899999999999999</c:v>
                </c:pt>
                <c:pt idx="358">
                  <c:v>0.36</c:v>
                </c:pt>
                <c:pt idx="359">
                  <c:v>0.36099999999999999</c:v>
                </c:pt>
                <c:pt idx="360">
                  <c:v>0.36199999999999999</c:v>
                </c:pt>
                <c:pt idx="361">
                  <c:v>0.36299999999999999</c:v>
                </c:pt>
                <c:pt idx="362">
                  <c:v>0.36399999999999999</c:v>
                </c:pt>
                <c:pt idx="363">
                  <c:v>0.36499999999999999</c:v>
                </c:pt>
                <c:pt idx="364">
                  <c:v>0.36599999999999999</c:v>
                </c:pt>
                <c:pt idx="365">
                  <c:v>0.36699999999999999</c:v>
                </c:pt>
                <c:pt idx="366">
                  <c:v>0.36799999999999999</c:v>
                </c:pt>
                <c:pt idx="367">
                  <c:v>0.36899999999999999</c:v>
                </c:pt>
                <c:pt idx="368">
                  <c:v>0.37</c:v>
                </c:pt>
                <c:pt idx="369">
                  <c:v>0.371</c:v>
                </c:pt>
                <c:pt idx="370">
                  <c:v>0.372</c:v>
                </c:pt>
                <c:pt idx="371">
                  <c:v>0.373</c:v>
                </c:pt>
                <c:pt idx="372">
                  <c:v>0.374</c:v>
                </c:pt>
                <c:pt idx="373">
                  <c:v>0.375</c:v>
                </c:pt>
                <c:pt idx="374">
                  <c:v>0.376</c:v>
                </c:pt>
                <c:pt idx="375">
                  <c:v>0.377</c:v>
                </c:pt>
                <c:pt idx="376">
                  <c:v>0.378</c:v>
                </c:pt>
                <c:pt idx="377">
                  <c:v>0.379</c:v>
                </c:pt>
                <c:pt idx="378">
                  <c:v>0.38</c:v>
                </c:pt>
                <c:pt idx="379">
                  <c:v>0.38100000000000001</c:v>
                </c:pt>
                <c:pt idx="380">
                  <c:v>0.38200000000000001</c:v>
                </c:pt>
                <c:pt idx="381">
                  <c:v>0.38300000000000001</c:v>
                </c:pt>
                <c:pt idx="382">
                  <c:v>0.38400000000000001</c:v>
                </c:pt>
                <c:pt idx="383">
                  <c:v>0.38500000000000001</c:v>
                </c:pt>
                <c:pt idx="384">
                  <c:v>0.38600000000000001</c:v>
                </c:pt>
                <c:pt idx="385">
                  <c:v>0.38700000000000001</c:v>
                </c:pt>
                <c:pt idx="386">
                  <c:v>0.38800000000000001</c:v>
                </c:pt>
                <c:pt idx="387">
                  <c:v>0.38900000000000001</c:v>
                </c:pt>
                <c:pt idx="388">
                  <c:v>0.39</c:v>
                </c:pt>
                <c:pt idx="389">
                  <c:v>0.39100000000000001</c:v>
                </c:pt>
                <c:pt idx="390">
                  <c:v>0.39200000000000002</c:v>
                </c:pt>
                <c:pt idx="391">
                  <c:v>0.39300000000000002</c:v>
                </c:pt>
                <c:pt idx="392">
                  <c:v>0.39400000000000002</c:v>
                </c:pt>
                <c:pt idx="393">
                  <c:v>0.39500000000000002</c:v>
                </c:pt>
                <c:pt idx="394">
                  <c:v>0.39600000000000002</c:v>
                </c:pt>
                <c:pt idx="395">
                  <c:v>0.39700000000000002</c:v>
                </c:pt>
                <c:pt idx="396">
                  <c:v>0.39800000000000002</c:v>
                </c:pt>
                <c:pt idx="397">
                  <c:v>0.39900000000000002</c:v>
                </c:pt>
                <c:pt idx="398">
                  <c:v>0.4</c:v>
                </c:pt>
                <c:pt idx="399">
                  <c:v>0.40100000000000002</c:v>
                </c:pt>
                <c:pt idx="400">
                  <c:v>0.40200000000000002</c:v>
                </c:pt>
                <c:pt idx="401">
                  <c:v>0.40300000000000002</c:v>
                </c:pt>
                <c:pt idx="402">
                  <c:v>0.40400000000000003</c:v>
                </c:pt>
                <c:pt idx="403">
                  <c:v>0.40500000000000003</c:v>
                </c:pt>
                <c:pt idx="404">
                  <c:v>0.40600000000000003</c:v>
                </c:pt>
                <c:pt idx="405">
                  <c:v>0.40699999999999997</c:v>
                </c:pt>
                <c:pt idx="406">
                  <c:v>0.40799999999999997</c:v>
                </c:pt>
                <c:pt idx="407">
                  <c:v>0.40899999999999997</c:v>
                </c:pt>
                <c:pt idx="408">
                  <c:v>0.41</c:v>
                </c:pt>
                <c:pt idx="409">
                  <c:v>0.41099999999999998</c:v>
                </c:pt>
                <c:pt idx="410">
                  <c:v>0.41199999999999998</c:v>
                </c:pt>
                <c:pt idx="411">
                  <c:v>0.41299999999999998</c:v>
                </c:pt>
                <c:pt idx="412">
                  <c:v>0.41399999999999998</c:v>
                </c:pt>
                <c:pt idx="413">
                  <c:v>0.41499999999999998</c:v>
                </c:pt>
                <c:pt idx="414">
                  <c:v>0.41599999999999998</c:v>
                </c:pt>
                <c:pt idx="415">
                  <c:v>0.41699999999999998</c:v>
                </c:pt>
                <c:pt idx="416">
                  <c:v>0.41799999999999998</c:v>
                </c:pt>
                <c:pt idx="417">
                  <c:v>0.41899999999999998</c:v>
                </c:pt>
                <c:pt idx="418">
                  <c:v>0.42</c:v>
                </c:pt>
                <c:pt idx="419">
                  <c:v>0.42099999999999999</c:v>
                </c:pt>
                <c:pt idx="420">
                  <c:v>0.42199999999999999</c:v>
                </c:pt>
                <c:pt idx="421">
                  <c:v>0.42299999999999999</c:v>
                </c:pt>
                <c:pt idx="422">
                  <c:v>0.42399999999999999</c:v>
                </c:pt>
                <c:pt idx="423">
                  <c:v>0.42499999999999999</c:v>
                </c:pt>
                <c:pt idx="424">
                  <c:v>0.42599999999999999</c:v>
                </c:pt>
                <c:pt idx="425">
                  <c:v>0.42699999999999999</c:v>
                </c:pt>
                <c:pt idx="426">
                  <c:v>0.42799999999999999</c:v>
                </c:pt>
                <c:pt idx="427">
                  <c:v>0.42899999999999999</c:v>
                </c:pt>
                <c:pt idx="428">
                  <c:v>0.43</c:v>
                </c:pt>
                <c:pt idx="429">
                  <c:v>0.43099999999999999</c:v>
                </c:pt>
                <c:pt idx="430">
                  <c:v>0.432</c:v>
                </c:pt>
                <c:pt idx="431">
                  <c:v>0.433</c:v>
                </c:pt>
                <c:pt idx="432">
                  <c:v>0.434</c:v>
                </c:pt>
                <c:pt idx="433">
                  <c:v>0.435</c:v>
                </c:pt>
                <c:pt idx="434">
                  <c:v>0.436</c:v>
                </c:pt>
                <c:pt idx="435">
                  <c:v>0.437</c:v>
                </c:pt>
                <c:pt idx="436">
                  <c:v>0.438</c:v>
                </c:pt>
                <c:pt idx="437">
                  <c:v>0.439</c:v>
                </c:pt>
                <c:pt idx="438">
                  <c:v>0.44</c:v>
                </c:pt>
                <c:pt idx="439">
                  <c:v>0.441</c:v>
                </c:pt>
                <c:pt idx="440">
                  <c:v>0.442</c:v>
                </c:pt>
                <c:pt idx="441">
                  <c:v>0.443</c:v>
                </c:pt>
                <c:pt idx="442">
                  <c:v>0.44400000000000001</c:v>
                </c:pt>
                <c:pt idx="443">
                  <c:v>0.44500000000000001</c:v>
                </c:pt>
                <c:pt idx="444">
                  <c:v>0.44600000000000001</c:v>
                </c:pt>
                <c:pt idx="445">
                  <c:v>0.44700000000000001</c:v>
                </c:pt>
                <c:pt idx="446">
                  <c:v>0.44800000000000001</c:v>
                </c:pt>
              </c:numCache>
            </c:numRef>
          </c:xVal>
          <c:yVal>
            <c:numRef>
              <c:f>'Ondemand-menu timeline'!$E$2:$E$476</c:f>
              <c:numCache>
                <c:formatCode>General</c:formatCode>
                <c:ptCount val="475"/>
                <c:pt idx="0">
                  <c:v>0.76307668134292805</c:v>
                </c:pt>
                <c:pt idx="1">
                  <c:v>1.0355815417709111</c:v>
                </c:pt>
                <c:pt idx="2">
                  <c:v>0.65699044069724599</c:v>
                </c:pt>
                <c:pt idx="3">
                  <c:v>0.67141736387205397</c:v>
                </c:pt>
                <c:pt idx="4">
                  <c:v>0.84112126781649799</c:v>
                </c:pt>
                <c:pt idx="5">
                  <c:v>0.81391946904319601</c:v>
                </c:pt>
                <c:pt idx="6">
                  <c:v>1</c:v>
                </c:pt>
                <c:pt idx="7">
                  <c:v>0.68536958616927501</c:v>
                </c:pt>
                <c:pt idx="8">
                  <c:v>0.76008020121120701</c:v>
                </c:pt>
                <c:pt idx="9">
                  <c:v>0.172064129986157</c:v>
                </c:pt>
                <c:pt idx="10">
                  <c:v>0.77086553793346901</c:v>
                </c:pt>
                <c:pt idx="11">
                  <c:v>1.0632414434890181</c:v>
                </c:pt>
                <c:pt idx="12">
                  <c:v>0.663330851020275</c:v>
                </c:pt>
                <c:pt idx="13">
                  <c:v>0.884914360199485</c:v>
                </c:pt>
                <c:pt idx="14">
                  <c:v>0.76740874179923801</c:v>
                </c:pt>
                <c:pt idx="15">
                  <c:v>0.63370796711838895</c:v>
                </c:pt>
                <c:pt idx="16">
                  <c:v>0.76307668134292805</c:v>
                </c:pt>
                <c:pt idx="17">
                  <c:v>1.0355815417709111</c:v>
                </c:pt>
                <c:pt idx="18">
                  <c:v>0.65699044069724599</c:v>
                </c:pt>
                <c:pt idx="19">
                  <c:v>0.67141736387205397</c:v>
                </c:pt>
                <c:pt idx="20">
                  <c:v>0.84112126781649799</c:v>
                </c:pt>
                <c:pt idx="21">
                  <c:v>0.81391946904319601</c:v>
                </c:pt>
                <c:pt idx="22">
                  <c:v>0.98</c:v>
                </c:pt>
                <c:pt idx="23">
                  <c:v>0.68536958616927501</c:v>
                </c:pt>
                <c:pt idx="24">
                  <c:v>0.63345346548238601</c:v>
                </c:pt>
                <c:pt idx="25">
                  <c:v>0.94819674525603403</c:v>
                </c:pt>
                <c:pt idx="26">
                  <c:v>0.85551056901033096</c:v>
                </c:pt>
                <c:pt idx="27">
                  <c:v>0.692336291822641</c:v>
                </c:pt>
                <c:pt idx="28">
                  <c:v>0.72490696858675197</c:v>
                </c:pt>
                <c:pt idx="29">
                  <c:v>0.723720769657208</c:v>
                </c:pt>
                <c:pt idx="30">
                  <c:v>0.45869604427000599</c:v>
                </c:pt>
                <c:pt idx="31">
                  <c:v>0.201895041312255</c:v>
                </c:pt>
                <c:pt idx="32">
                  <c:v>0.283706251998668</c:v>
                </c:pt>
                <c:pt idx="33">
                  <c:v>0.57499112010596098</c:v>
                </c:pt>
                <c:pt idx="34">
                  <c:v>0.638406288624773</c:v>
                </c:pt>
                <c:pt idx="35">
                  <c:v>0.61160615982481403</c:v>
                </c:pt>
                <c:pt idx="36">
                  <c:v>0.68074872168254397</c:v>
                </c:pt>
                <c:pt idx="37">
                  <c:v>0.65924112038259397</c:v>
                </c:pt>
                <c:pt idx="38">
                  <c:v>0.69393301295634602</c:v>
                </c:pt>
                <c:pt idx="39">
                  <c:v>0.68879318643793996</c:v>
                </c:pt>
                <c:pt idx="40">
                  <c:v>0.44704872157189102</c:v>
                </c:pt>
                <c:pt idx="41">
                  <c:v>0.252349437385405</c:v>
                </c:pt>
                <c:pt idx="42">
                  <c:v>8.8205840923199205E-2</c:v>
                </c:pt>
                <c:pt idx="43">
                  <c:v>9.4902553536632198E-2</c:v>
                </c:pt>
                <c:pt idx="44">
                  <c:v>9.0168823106978102E-2</c:v>
                </c:pt>
                <c:pt idx="45">
                  <c:v>9.2936251766296704E-2</c:v>
                </c:pt>
                <c:pt idx="46">
                  <c:v>0.98453404623298801</c:v>
                </c:pt>
                <c:pt idx="47">
                  <c:v>0.100860104876805</c:v>
                </c:pt>
                <c:pt idx="48">
                  <c:v>9.2336513128411499E-2</c:v>
                </c:pt>
                <c:pt idx="49">
                  <c:v>9.2214794954670998E-2</c:v>
                </c:pt>
                <c:pt idx="50">
                  <c:v>0.101117926099364</c:v>
                </c:pt>
                <c:pt idx="51">
                  <c:v>9.2430568080847403E-2</c:v>
                </c:pt>
                <c:pt idx="52">
                  <c:v>9.9517885379102305E-2</c:v>
                </c:pt>
                <c:pt idx="53">
                  <c:v>9.2508025100500504E-2</c:v>
                </c:pt>
                <c:pt idx="54">
                  <c:v>9.2122953059939602E-2</c:v>
                </c:pt>
                <c:pt idx="55">
                  <c:v>9.5285412519488702E-2</c:v>
                </c:pt>
                <c:pt idx="56">
                  <c:v>0.228577878053881</c:v>
                </c:pt>
                <c:pt idx="57">
                  <c:v>0</c:v>
                </c:pt>
                <c:pt idx="58">
                  <c:v>0.61011455893206701</c:v>
                </c:pt>
                <c:pt idx="59">
                  <c:v>0.37476029818739498</c:v>
                </c:pt>
                <c:pt idx="60">
                  <c:v>0.110870871402536</c:v>
                </c:pt>
                <c:pt idx="61">
                  <c:v>0</c:v>
                </c:pt>
                <c:pt idx="62">
                  <c:v>0.11589119280490701</c:v>
                </c:pt>
                <c:pt idx="63">
                  <c:v>0</c:v>
                </c:pt>
                <c:pt idx="64">
                  <c:v>0.111270328318176</c:v>
                </c:pt>
                <c:pt idx="65">
                  <c:v>0</c:v>
                </c:pt>
                <c:pt idx="66">
                  <c:v>0.328748615455774</c:v>
                </c:pt>
                <c:pt idx="67">
                  <c:v>2.38401641203594E-2</c:v>
                </c:pt>
                <c:pt idx="68">
                  <c:v>0.11278848590337601</c:v>
                </c:pt>
                <c:pt idx="69">
                  <c:v>0.11942433942993801</c:v>
                </c:pt>
                <c:pt idx="70">
                  <c:v>0</c:v>
                </c:pt>
                <c:pt idx="71">
                  <c:v>0.12432847530282901</c:v>
                </c:pt>
                <c:pt idx="72">
                  <c:v>0</c:v>
                </c:pt>
                <c:pt idx="73">
                  <c:v>0.11970318470069</c:v>
                </c:pt>
                <c:pt idx="74">
                  <c:v>0</c:v>
                </c:pt>
                <c:pt idx="75">
                  <c:v>0.135358354901425</c:v>
                </c:pt>
                <c:pt idx="76">
                  <c:v>0.57335899004898605</c:v>
                </c:pt>
                <c:pt idx="77">
                  <c:v>0.56463511657834697</c:v>
                </c:pt>
                <c:pt idx="78">
                  <c:v>0.55754116010697896</c:v>
                </c:pt>
                <c:pt idx="79">
                  <c:v>0.44208262008327698</c:v>
                </c:pt>
                <c:pt idx="80">
                  <c:v>0.52445926701315804</c:v>
                </c:pt>
                <c:pt idx="81">
                  <c:v>0.52945635130963198</c:v>
                </c:pt>
                <c:pt idx="82">
                  <c:v>0.49458188147526899</c:v>
                </c:pt>
                <c:pt idx="83">
                  <c:v>0.46194149339347002</c:v>
                </c:pt>
                <c:pt idx="84">
                  <c:v>0.50706463345678499</c:v>
                </c:pt>
                <c:pt idx="85">
                  <c:v>0.435829625539571</c:v>
                </c:pt>
                <c:pt idx="86">
                  <c:v>0.47440211479794198</c:v>
                </c:pt>
                <c:pt idx="87">
                  <c:v>0.666852932356785</c:v>
                </c:pt>
                <c:pt idx="88">
                  <c:v>0.75145812839496895</c:v>
                </c:pt>
                <c:pt idx="89">
                  <c:v>0.74334173926418101</c:v>
                </c:pt>
                <c:pt idx="90">
                  <c:v>0.11481564676058099</c:v>
                </c:pt>
                <c:pt idx="91">
                  <c:v>0.119266105804076</c:v>
                </c:pt>
                <c:pt idx="92">
                  <c:v>0</c:v>
                </c:pt>
                <c:pt idx="93">
                  <c:v>0.12162522531693799</c:v>
                </c:pt>
                <c:pt idx="94">
                  <c:v>0.119440937362721</c:v>
                </c:pt>
                <c:pt idx="95">
                  <c:v>0</c:v>
                </c:pt>
                <c:pt idx="96">
                  <c:v>0.80731238526678895</c:v>
                </c:pt>
                <c:pt idx="97">
                  <c:v>0.12714016511623499</c:v>
                </c:pt>
                <c:pt idx="98">
                  <c:v>0</c:v>
                </c:pt>
                <c:pt idx="99">
                  <c:v>0.11547513795648499</c:v>
                </c:pt>
                <c:pt idx="100">
                  <c:v>2.2860886086174298E-3</c:v>
                </c:pt>
                <c:pt idx="101">
                  <c:v>0.117979212748983</c:v>
                </c:pt>
                <c:pt idx="102">
                  <c:v>0.124357245052986</c:v>
                </c:pt>
                <c:pt idx="103">
                  <c:v>0</c:v>
                </c:pt>
                <c:pt idx="104">
                  <c:v>0.119440937362721</c:v>
                </c:pt>
                <c:pt idx="105">
                  <c:v>0</c:v>
                </c:pt>
                <c:pt idx="106">
                  <c:v>0.57689766931827902</c:v>
                </c:pt>
                <c:pt idx="107">
                  <c:v>0</c:v>
                </c:pt>
                <c:pt idx="108">
                  <c:v>0.12284019399663799</c:v>
                </c:pt>
                <c:pt idx="109">
                  <c:v>6.39673264160526E-2</c:v>
                </c:pt>
                <c:pt idx="110">
                  <c:v>4.6579332032793103E-2</c:v>
                </c:pt>
                <c:pt idx="111">
                  <c:v>0.114939577992026</c:v>
                </c:pt>
                <c:pt idx="112">
                  <c:v>0</c:v>
                </c:pt>
                <c:pt idx="113">
                  <c:v>0.12348861990402001</c:v>
                </c:pt>
                <c:pt idx="114">
                  <c:v>0</c:v>
                </c:pt>
                <c:pt idx="115">
                  <c:v>0.120182311693686</c:v>
                </c:pt>
                <c:pt idx="116">
                  <c:v>1.68380495437228E-2</c:v>
                </c:pt>
                <c:pt idx="117">
                  <c:v>0.11509670508903699</c:v>
                </c:pt>
                <c:pt idx="118">
                  <c:v>0</c:v>
                </c:pt>
                <c:pt idx="119">
                  <c:v>0.12714791081820101</c:v>
                </c:pt>
                <c:pt idx="120">
                  <c:v>5.1878498705914503E-2</c:v>
                </c:pt>
                <c:pt idx="121">
                  <c:v>6.8026074245872897E-2</c:v>
                </c:pt>
                <c:pt idx="122">
                  <c:v>0.12313453067132001</c:v>
                </c:pt>
                <c:pt idx="123">
                  <c:v>0</c:v>
                </c:pt>
                <c:pt idx="124">
                  <c:v>0.12703061875986901</c:v>
                </c:pt>
                <c:pt idx="125">
                  <c:v>0.32318720144468399</c:v>
                </c:pt>
                <c:pt idx="126">
                  <c:v>0.51637496721908305</c:v>
                </c:pt>
                <c:pt idx="127">
                  <c:v>0.61024180975006803</c:v>
                </c:pt>
                <c:pt idx="128">
                  <c:v>0.58463894516817605</c:v>
                </c:pt>
                <c:pt idx="129">
                  <c:v>0.503268132964933</c:v>
                </c:pt>
                <c:pt idx="130">
                  <c:v>0.53909311108332503</c:v>
                </c:pt>
                <c:pt idx="131">
                  <c:v>0.51470189559457702</c:v>
                </c:pt>
                <c:pt idx="132">
                  <c:v>0.55477262491880897</c:v>
                </c:pt>
                <c:pt idx="133">
                  <c:v>0.41674642895476199</c:v>
                </c:pt>
                <c:pt idx="134">
                  <c:v>0.51314722255725498</c:v>
                </c:pt>
                <c:pt idx="135">
                  <c:v>0.50613957533635701</c:v>
                </c:pt>
                <c:pt idx="136">
                  <c:v>0.48582149255250801</c:v>
                </c:pt>
                <c:pt idx="137">
                  <c:v>0.57011686051207899</c:v>
                </c:pt>
                <c:pt idx="138">
                  <c:v>0.118090972163054</c:v>
                </c:pt>
                <c:pt idx="139">
                  <c:v>0</c:v>
                </c:pt>
                <c:pt idx="140">
                  <c:v>0.122717369294046</c:v>
                </c:pt>
                <c:pt idx="141">
                  <c:v>0.12787158068753099</c:v>
                </c:pt>
                <c:pt idx="142">
                  <c:v>0</c:v>
                </c:pt>
                <c:pt idx="143">
                  <c:v>0.122647657976358</c:v>
                </c:pt>
                <c:pt idx="144">
                  <c:v>0.124720186516503</c:v>
                </c:pt>
                <c:pt idx="145">
                  <c:v>0</c:v>
                </c:pt>
                <c:pt idx="146">
                  <c:v>0.425829924302361</c:v>
                </c:pt>
                <c:pt idx="147">
                  <c:v>7.5263879468025194E-2</c:v>
                </c:pt>
                <c:pt idx="148">
                  <c:v>3.8002626899495101E-2</c:v>
                </c:pt>
                <c:pt idx="149">
                  <c:v>0.126437519295097</c:v>
                </c:pt>
                <c:pt idx="150">
                  <c:v>0</c:v>
                </c:pt>
                <c:pt idx="151">
                  <c:v>0.113379372310443</c:v>
                </c:pt>
                <c:pt idx="152">
                  <c:v>0</c:v>
                </c:pt>
                <c:pt idx="153">
                  <c:v>0.119585892642358</c:v>
                </c:pt>
                <c:pt idx="154">
                  <c:v>0</c:v>
                </c:pt>
                <c:pt idx="155">
                  <c:v>0.121963823145707</c:v>
                </c:pt>
                <c:pt idx="156">
                  <c:v>0.130869167348104</c:v>
                </c:pt>
                <c:pt idx="157">
                  <c:v>1.20744428350597E-2</c:v>
                </c:pt>
                <c:pt idx="158">
                  <c:v>0.120527548695568</c:v>
                </c:pt>
                <c:pt idx="159">
                  <c:v>0</c:v>
                </c:pt>
                <c:pt idx="160">
                  <c:v>0.118295680000708</c:v>
                </c:pt>
                <c:pt idx="161">
                  <c:v>0</c:v>
                </c:pt>
                <c:pt idx="162">
                  <c:v>0.113335111156356</c:v>
                </c:pt>
                <c:pt idx="163">
                  <c:v>0</c:v>
                </c:pt>
                <c:pt idx="164">
                  <c:v>0.12574483223362801</c:v>
                </c:pt>
                <c:pt idx="165">
                  <c:v>6.5691298367759304E-2</c:v>
                </c:pt>
                <c:pt idx="166">
                  <c:v>8.4067423016021395E-2</c:v>
                </c:pt>
                <c:pt idx="167">
                  <c:v>0.113727928898882</c:v>
                </c:pt>
                <c:pt idx="168">
                  <c:v>0</c:v>
                </c:pt>
                <c:pt idx="169">
                  <c:v>0.121324249469143</c:v>
                </c:pt>
                <c:pt idx="170">
                  <c:v>0</c:v>
                </c:pt>
                <c:pt idx="171">
                  <c:v>0.118212690336794</c:v>
                </c:pt>
                <c:pt idx="172">
                  <c:v>5.3401082406523198E-3</c:v>
                </c:pt>
                <c:pt idx="173">
                  <c:v>0.10805475547372199</c:v>
                </c:pt>
                <c:pt idx="174">
                  <c:v>0.12732495543455</c:v>
                </c:pt>
                <c:pt idx="175">
                  <c:v>0.400553485731864</c:v>
                </c:pt>
                <c:pt idx="176">
                  <c:v>0.48011401673292903</c:v>
                </c:pt>
                <c:pt idx="177">
                  <c:v>0.54384343944576197</c:v>
                </c:pt>
                <c:pt idx="178">
                  <c:v>0.46749737476029801</c:v>
                </c:pt>
                <c:pt idx="179">
                  <c:v>0.50933412413261903</c:v>
                </c:pt>
                <c:pt idx="180">
                  <c:v>0.525321252989011</c:v>
                </c:pt>
                <c:pt idx="181">
                  <c:v>0.50877311400456104</c:v>
                </c:pt>
                <c:pt idx="182">
                  <c:v>0.50834599386761703</c:v>
                </c:pt>
                <c:pt idx="183">
                  <c:v>0.44045934225712002</c:v>
                </c:pt>
                <c:pt idx="184">
                  <c:v>0.456998629010752</c:v>
                </c:pt>
                <c:pt idx="185">
                  <c:v>0.47679553670522201</c:v>
                </c:pt>
                <c:pt idx="186">
                  <c:v>0.577730885543975</c:v>
                </c:pt>
                <c:pt idx="187">
                  <c:v>0.77433118629851705</c:v>
                </c:pt>
                <c:pt idx="188">
                  <c:v>0.27274165760235097</c:v>
                </c:pt>
                <c:pt idx="189">
                  <c:v>9.3400993884214994E-2</c:v>
                </c:pt>
                <c:pt idx="190">
                  <c:v>0.119534992315157</c:v>
                </c:pt>
                <c:pt idx="191">
                  <c:v>0</c:v>
                </c:pt>
                <c:pt idx="192">
                  <c:v>0.12030624292513099</c:v>
                </c:pt>
                <c:pt idx="193">
                  <c:v>0.118209370750238</c:v>
                </c:pt>
                <c:pt idx="194">
                  <c:v>0.114428361662316</c:v>
                </c:pt>
                <c:pt idx="195">
                  <c:v>0</c:v>
                </c:pt>
                <c:pt idx="196">
                  <c:v>0.20980450954768401</c:v>
                </c:pt>
                <c:pt idx="197">
                  <c:v>0</c:v>
                </c:pt>
                <c:pt idx="198">
                  <c:v>0.11332625892553801</c:v>
                </c:pt>
                <c:pt idx="199">
                  <c:v>0.117999130268322</c:v>
                </c:pt>
                <c:pt idx="200">
                  <c:v>0</c:v>
                </c:pt>
                <c:pt idx="201">
                  <c:v>0.122289142628249</c:v>
                </c:pt>
                <c:pt idx="202">
                  <c:v>0</c:v>
                </c:pt>
                <c:pt idx="203">
                  <c:v>0.11814961819222</c:v>
                </c:pt>
                <c:pt idx="204">
                  <c:v>0.10423944399138201</c:v>
                </c:pt>
                <c:pt idx="205">
                  <c:v>9.4342649937425808E-3</c:v>
                </c:pt>
                <c:pt idx="206">
                  <c:v>0.13075076876092001</c:v>
                </c:pt>
                <c:pt idx="207">
                  <c:v>0</c:v>
                </c:pt>
                <c:pt idx="208">
                  <c:v>0.11374342030281299</c:v>
                </c:pt>
                <c:pt idx="209">
                  <c:v>0</c:v>
                </c:pt>
                <c:pt idx="210">
                  <c:v>0.11663367366472401</c:v>
                </c:pt>
                <c:pt idx="211">
                  <c:v>0</c:v>
                </c:pt>
                <c:pt idx="212">
                  <c:v>0.12067361050405701</c:v>
                </c:pt>
                <c:pt idx="213">
                  <c:v>8.8318706866122199E-2</c:v>
                </c:pt>
                <c:pt idx="214">
                  <c:v>2.9761200008409601E-2</c:v>
                </c:pt>
                <c:pt idx="215">
                  <c:v>0.118786978811079</c:v>
                </c:pt>
                <c:pt idx="216">
                  <c:v>3.4736153727840398E-2</c:v>
                </c:pt>
                <c:pt idx="217">
                  <c:v>0.118167322653855</c:v>
                </c:pt>
                <c:pt idx="218">
                  <c:v>0</c:v>
                </c:pt>
                <c:pt idx="219">
                  <c:v>0.114077592016173</c:v>
                </c:pt>
                <c:pt idx="220">
                  <c:v>0</c:v>
                </c:pt>
                <c:pt idx="221">
                  <c:v>0.12590417238834301</c:v>
                </c:pt>
                <c:pt idx="222">
                  <c:v>0.10271575376192101</c:v>
                </c:pt>
                <c:pt idx="223">
                  <c:v>1.0872752501585099E-2</c:v>
                </c:pt>
                <c:pt idx="224">
                  <c:v>0.118048924066671</c:v>
                </c:pt>
                <c:pt idx="225">
                  <c:v>1.15466285725667E-2</c:v>
                </c:pt>
                <c:pt idx="226">
                  <c:v>0.52890198035468705</c:v>
                </c:pt>
                <c:pt idx="227">
                  <c:v>0.62032339412234005</c:v>
                </c:pt>
                <c:pt idx="228">
                  <c:v>0.64199033557700502</c:v>
                </c:pt>
                <c:pt idx="229">
                  <c:v>0.50071979701834701</c:v>
                </c:pt>
                <c:pt idx="230">
                  <c:v>0.52045141951053797</c:v>
                </c:pt>
                <c:pt idx="231">
                  <c:v>0.54479173467208597</c:v>
                </c:pt>
                <c:pt idx="232">
                  <c:v>0.536847964042238</c:v>
                </c:pt>
                <c:pt idx="233">
                  <c:v>0.49005949805638199</c:v>
                </c:pt>
                <c:pt idx="234">
                  <c:v>0.52284926753322702</c:v>
                </c:pt>
                <c:pt idx="235">
                  <c:v>0.46757372525109903</c:v>
                </c:pt>
                <c:pt idx="236">
                  <c:v>0.47012206119768501</c:v>
                </c:pt>
                <c:pt idx="237">
                  <c:v>0.69509597477999496</c:v>
                </c:pt>
                <c:pt idx="238">
                  <c:v>0.43463678743691397</c:v>
                </c:pt>
                <c:pt idx="239">
                  <c:v>0.23827660344329599</c:v>
                </c:pt>
                <c:pt idx="240">
                  <c:v>5.6247074614346998E-2</c:v>
                </c:pt>
                <c:pt idx="241">
                  <c:v>0.40864110511249502</c:v>
                </c:pt>
                <c:pt idx="242">
                  <c:v>0.341243539254664</c:v>
                </c:pt>
                <c:pt idx="243">
                  <c:v>5.6499363192645598E-2</c:v>
                </c:pt>
                <c:pt idx="244">
                  <c:v>0.41014487782261699</c:v>
                </c:pt>
                <c:pt idx="245">
                  <c:v>0.39520452526039401</c:v>
                </c:pt>
                <c:pt idx="246">
                  <c:v>0.59038182991102395</c:v>
                </c:pt>
                <c:pt idx="247">
                  <c:v>0.36974108331387701</c:v>
                </c:pt>
                <c:pt idx="248">
                  <c:v>0.13464021767635601</c:v>
                </c:pt>
                <c:pt idx="249">
                  <c:v>0.26101909094228698</c:v>
                </c:pt>
                <c:pt idx="250">
                  <c:v>0.37752108767360099</c:v>
                </c:pt>
                <c:pt idx="251">
                  <c:v>3.0947398937953601E-2</c:v>
                </c:pt>
                <c:pt idx="252">
                  <c:v>0.397440820070663</c:v>
                </c:pt>
                <c:pt idx="253">
                  <c:v>0.103477045612226</c:v>
                </c:pt>
                <c:pt idx="254">
                  <c:v>0.305272499327784</c:v>
                </c:pt>
                <c:pt idx="255">
                  <c:v>0.23279928562497301</c:v>
                </c:pt>
                <c:pt idx="256">
                  <c:v>0.17547445190859601</c:v>
                </c:pt>
                <c:pt idx="257">
                  <c:v>0.363491408356727</c:v>
                </c:pt>
                <c:pt idx="258">
                  <c:v>4.5709600354974497E-2</c:v>
                </c:pt>
                <c:pt idx="259">
                  <c:v>0.101906881170973</c:v>
                </c:pt>
                <c:pt idx="260">
                  <c:v>0</c:v>
                </c:pt>
                <c:pt idx="261">
                  <c:v>3.90139942703936E-2</c:v>
                </c:pt>
                <c:pt idx="262">
                  <c:v>0.354972242723743</c:v>
                </c:pt>
                <c:pt idx="263">
                  <c:v>9.2401798330690496E-2</c:v>
                </c:pt>
                <c:pt idx="264">
                  <c:v>0</c:v>
                </c:pt>
                <c:pt idx="265">
                  <c:v>9.9724806274461203E-2</c:v>
                </c:pt>
                <c:pt idx="266">
                  <c:v>0.184214923312018</c:v>
                </c:pt>
                <c:pt idx="267">
                  <c:v>9.2522409975578895E-2</c:v>
                </c:pt>
                <c:pt idx="268">
                  <c:v>9.2182705617957605E-2</c:v>
                </c:pt>
                <c:pt idx="269">
                  <c:v>0</c:v>
                </c:pt>
                <c:pt idx="270">
                  <c:v>0.257878762059781</c:v>
                </c:pt>
                <c:pt idx="271">
                  <c:v>0.56979486061609297</c:v>
                </c:pt>
                <c:pt idx="272">
                  <c:v>9.2621997572275697E-2</c:v>
                </c:pt>
                <c:pt idx="273">
                  <c:v>9.2472616177230502E-2</c:v>
                </c:pt>
                <c:pt idx="274">
                  <c:v>0</c:v>
                </c:pt>
                <c:pt idx="275">
                  <c:v>9.9570998764007296E-2</c:v>
                </c:pt>
                <c:pt idx="276">
                  <c:v>0.27320086707600899</c:v>
                </c:pt>
                <c:pt idx="277">
                  <c:v>0.13355803245891701</c:v>
                </c:pt>
                <c:pt idx="278">
                  <c:v>0.54709442121348595</c:v>
                </c:pt>
                <c:pt idx="279">
                  <c:v>0.60414483577452105</c:v>
                </c:pt>
                <c:pt idx="280">
                  <c:v>0.51650332456593595</c:v>
                </c:pt>
                <c:pt idx="281">
                  <c:v>0.57049529337952698</c:v>
                </c:pt>
                <c:pt idx="282">
                  <c:v>0.60303166774922101</c:v>
                </c:pt>
                <c:pt idx="283">
                  <c:v>0.55420276255993195</c:v>
                </c:pt>
                <c:pt idx="284">
                  <c:v>0.47789431985544301</c:v>
                </c:pt>
                <c:pt idx="285">
                  <c:v>0.50414339728701296</c:v>
                </c:pt>
                <c:pt idx="286">
                  <c:v>0.48881686615537701</c:v>
                </c:pt>
                <c:pt idx="287">
                  <c:v>0.55771709819447701</c:v>
                </c:pt>
                <c:pt idx="288">
                  <c:v>0.73651003013078098</c:v>
                </c:pt>
                <c:pt idx="289">
                  <c:v>0.72689429440527997</c:v>
                </c:pt>
                <c:pt idx="290">
                  <c:v>0.76428501084951606</c:v>
                </c:pt>
                <c:pt idx="291">
                  <c:v>0.16583437254834699</c:v>
                </c:pt>
                <c:pt idx="292">
                  <c:v>9.7604696993671705E-2</c:v>
                </c:pt>
                <c:pt idx="293">
                  <c:v>9.2148403223539802E-2</c:v>
                </c:pt>
                <c:pt idx="294">
                  <c:v>9.7469700473704998E-2</c:v>
                </c:pt>
                <c:pt idx="295">
                  <c:v>0.146986866609053</c:v>
                </c:pt>
                <c:pt idx="296">
                  <c:v>0.71408290335466296</c:v>
                </c:pt>
                <c:pt idx="297">
                  <c:v>9.8851755010086001E-2</c:v>
                </c:pt>
                <c:pt idx="298">
                  <c:v>9.28200662368171E-2</c:v>
                </c:pt>
                <c:pt idx="299">
                  <c:v>9.2176066444844496E-2</c:v>
                </c:pt>
                <c:pt idx="300">
                  <c:v>0.15476576443992501</c:v>
                </c:pt>
                <c:pt idx="301">
                  <c:v>9.1270925843755901E-2</c:v>
                </c:pt>
                <c:pt idx="302">
                  <c:v>9.2447166013630205E-2</c:v>
                </c:pt>
                <c:pt idx="303">
                  <c:v>3.4633246544587E-2</c:v>
                </c:pt>
                <c:pt idx="304">
                  <c:v>0.15749225153171301</c:v>
                </c:pt>
                <c:pt idx="305">
                  <c:v>6.3608811067944193E-2</c:v>
                </c:pt>
                <c:pt idx="306">
                  <c:v>0.28917029147076501</c:v>
                </c:pt>
                <c:pt idx="307">
                  <c:v>9.1107159573632301E-2</c:v>
                </c:pt>
                <c:pt idx="308">
                  <c:v>9.26186779857191E-2</c:v>
                </c:pt>
                <c:pt idx="309">
                  <c:v>9.9631857850877595E-2</c:v>
                </c:pt>
                <c:pt idx="310">
                  <c:v>9.2155042396652995E-2</c:v>
                </c:pt>
                <c:pt idx="311">
                  <c:v>0</c:v>
                </c:pt>
                <c:pt idx="312">
                  <c:v>0.15180579976032599</c:v>
                </c:pt>
                <c:pt idx="313">
                  <c:v>9.1135929323789194E-2</c:v>
                </c:pt>
                <c:pt idx="314">
                  <c:v>9.2562245014257596E-2</c:v>
                </c:pt>
                <c:pt idx="315">
                  <c:v>0</c:v>
                </c:pt>
                <c:pt idx="316">
                  <c:v>0.13483496675434101</c:v>
                </c:pt>
                <c:pt idx="317">
                  <c:v>9.2374135109385899E-2</c:v>
                </c:pt>
                <c:pt idx="318">
                  <c:v>0.151564576470549</c:v>
                </c:pt>
                <c:pt idx="319">
                  <c:v>0</c:v>
                </c:pt>
                <c:pt idx="320">
                  <c:v>9.1217812458850994E-2</c:v>
                </c:pt>
                <c:pt idx="321">
                  <c:v>9.2468190061821706E-2</c:v>
                </c:pt>
                <c:pt idx="322">
                  <c:v>0.102609526992112</c:v>
                </c:pt>
                <c:pt idx="323">
                  <c:v>9.2360856763159693E-2</c:v>
                </c:pt>
                <c:pt idx="324">
                  <c:v>0.454484595458584</c:v>
                </c:pt>
                <c:pt idx="325">
                  <c:v>0.54690741783746599</c:v>
                </c:pt>
                <c:pt idx="326">
                  <c:v>0.57852979937525395</c:v>
                </c:pt>
                <c:pt idx="327">
                  <c:v>0.55464094798539798</c:v>
                </c:pt>
                <c:pt idx="328">
                  <c:v>0.66741836860025205</c:v>
                </c:pt>
                <c:pt idx="329">
                  <c:v>0.29749802761232103</c:v>
                </c:pt>
                <c:pt idx="330">
                  <c:v>0.50920908637232298</c:v>
                </c:pt>
                <c:pt idx="331">
                  <c:v>0.562267144834668</c:v>
                </c:pt>
                <c:pt idx="332">
                  <c:v>0.55639700927381797</c:v>
                </c:pt>
                <c:pt idx="333">
                  <c:v>0.57679808172158198</c:v>
                </c:pt>
                <c:pt idx="334">
                  <c:v>0.57175009709790703</c:v>
                </c:pt>
                <c:pt idx="335">
                  <c:v>0.57300379428743398</c:v>
                </c:pt>
                <c:pt idx="336">
                  <c:v>0.57491919573056904</c:v>
                </c:pt>
                <c:pt idx="337">
                  <c:v>0.25006998794990098</c:v>
                </c:pt>
                <c:pt idx="338">
                  <c:v>9.3850244598202806E-2</c:v>
                </c:pt>
                <c:pt idx="339">
                  <c:v>9.7234009828189305E-2</c:v>
                </c:pt>
                <c:pt idx="340">
                  <c:v>0.24622590671740499</c:v>
                </c:pt>
                <c:pt idx="341">
                  <c:v>9.2371922051681501E-2</c:v>
                </c:pt>
                <c:pt idx="342">
                  <c:v>9.9613046860390395E-2</c:v>
                </c:pt>
                <c:pt idx="343">
                  <c:v>1.48009299268474E-2</c:v>
                </c:pt>
                <c:pt idx="344">
                  <c:v>0.169763656502462</c:v>
                </c:pt>
                <c:pt idx="345">
                  <c:v>0</c:v>
                </c:pt>
                <c:pt idx="346">
                  <c:v>0.66126385512439001</c:v>
                </c:pt>
                <c:pt idx="347">
                  <c:v>9.3492835778946501E-2</c:v>
                </c:pt>
                <c:pt idx="348">
                  <c:v>9.8992284174313702E-2</c:v>
                </c:pt>
                <c:pt idx="349">
                  <c:v>0</c:v>
                </c:pt>
                <c:pt idx="350">
                  <c:v>0.13579654032689101</c:v>
                </c:pt>
                <c:pt idx="351">
                  <c:v>4.8893083862715202E-2</c:v>
                </c:pt>
                <c:pt idx="352">
                  <c:v>0.15510768185525101</c:v>
                </c:pt>
                <c:pt idx="353">
                  <c:v>7.2490918164445695E-2</c:v>
                </c:pt>
                <c:pt idx="354">
                  <c:v>1.8711402890474699E-2</c:v>
                </c:pt>
                <c:pt idx="355">
                  <c:v>9.2399585272986196E-2</c:v>
                </c:pt>
                <c:pt idx="356">
                  <c:v>0.10471857098437901</c:v>
                </c:pt>
                <c:pt idx="357">
                  <c:v>2.7280362321807399E-2</c:v>
                </c:pt>
                <c:pt idx="358">
                  <c:v>6.4924473873194E-2</c:v>
                </c:pt>
                <c:pt idx="359">
                  <c:v>0.15180358670262101</c:v>
                </c:pt>
                <c:pt idx="360">
                  <c:v>2.6121826613567999E-2</c:v>
                </c:pt>
                <c:pt idx="361">
                  <c:v>6.5294054509824298E-2</c:v>
                </c:pt>
                <c:pt idx="362">
                  <c:v>9.1173551304763498E-2</c:v>
                </c:pt>
                <c:pt idx="363">
                  <c:v>9.8202222573852499E-2</c:v>
                </c:pt>
                <c:pt idx="364">
                  <c:v>9.1684767634473696E-2</c:v>
                </c:pt>
                <c:pt idx="365">
                  <c:v>0</c:v>
                </c:pt>
                <c:pt idx="366">
                  <c:v>0.26845496482898001</c:v>
                </c:pt>
                <c:pt idx="367">
                  <c:v>9.2427248494290903E-2</c:v>
                </c:pt>
                <c:pt idx="368">
                  <c:v>0.10062994687555001</c:v>
                </c:pt>
                <c:pt idx="369">
                  <c:v>0</c:v>
                </c:pt>
                <c:pt idx="370">
                  <c:v>9.3264890835396103E-2</c:v>
                </c:pt>
                <c:pt idx="371">
                  <c:v>9.2292251974324099E-2</c:v>
                </c:pt>
                <c:pt idx="372">
                  <c:v>7.9314881595880196E-2</c:v>
                </c:pt>
                <c:pt idx="373">
                  <c:v>7.9049314671355397E-2</c:v>
                </c:pt>
                <c:pt idx="374">
                  <c:v>0.52462524634098595</c:v>
                </c:pt>
                <c:pt idx="375">
                  <c:v>0.52771135530973401</c:v>
                </c:pt>
                <c:pt idx="376">
                  <c:v>0.54948673659191305</c:v>
                </c:pt>
                <c:pt idx="377">
                  <c:v>0.61126424240948896</c:v>
                </c:pt>
                <c:pt idx="378">
                  <c:v>0.63538546485830405</c:v>
                </c:pt>
                <c:pt idx="379">
                  <c:v>0.590908537644665</c:v>
                </c:pt>
                <c:pt idx="380">
                  <c:v>0.50587622146953704</c:v>
                </c:pt>
                <c:pt idx="381">
                  <c:v>0.53799432793310398</c:v>
                </c:pt>
                <c:pt idx="382">
                  <c:v>0.54828615278729098</c:v>
                </c:pt>
                <c:pt idx="383">
                  <c:v>0.54447969353576897</c:v>
                </c:pt>
                <c:pt idx="384">
                  <c:v>0.54215708947502905</c:v>
                </c:pt>
                <c:pt idx="385">
                  <c:v>0.50062906165246801</c:v>
                </c:pt>
                <c:pt idx="386">
                  <c:v>0.56397894496900103</c:v>
                </c:pt>
                <c:pt idx="387">
                  <c:v>0.44478697659802102</c:v>
                </c:pt>
                <c:pt idx="388">
                  <c:v>0</c:v>
                </c:pt>
                <c:pt idx="389">
                  <c:v>9.7478552704522506E-2</c:v>
                </c:pt>
                <c:pt idx="390">
                  <c:v>9.3170835882960198E-2</c:v>
                </c:pt>
                <c:pt idx="391">
                  <c:v>0.24240506259080499</c:v>
                </c:pt>
                <c:pt idx="392">
                  <c:v>9.2367495936272803E-2</c:v>
                </c:pt>
                <c:pt idx="393">
                  <c:v>9.9601981571868503E-2</c:v>
                </c:pt>
                <c:pt idx="394">
                  <c:v>9.9233507464090397E-3</c:v>
                </c:pt>
                <c:pt idx="395">
                  <c:v>0.17505729053132199</c:v>
                </c:pt>
                <c:pt idx="396">
                  <c:v>0.51095408237222095</c:v>
                </c:pt>
                <c:pt idx="397">
                  <c:v>0.154734781632064</c:v>
                </c:pt>
                <c:pt idx="398">
                  <c:v>9.0229682193848304E-2</c:v>
                </c:pt>
                <c:pt idx="399">
                  <c:v>2.13194913950784E-2</c:v>
                </c:pt>
                <c:pt idx="400">
                  <c:v>7.2078182902580099E-2</c:v>
                </c:pt>
                <c:pt idx="401">
                  <c:v>9.9805582880670804E-2</c:v>
                </c:pt>
                <c:pt idx="402">
                  <c:v>9.2219221070079793E-2</c:v>
                </c:pt>
                <c:pt idx="403">
                  <c:v>3.7514647675680801E-2</c:v>
                </c:pt>
                <c:pt idx="404">
                  <c:v>0.122657616736028</c:v>
                </c:pt>
                <c:pt idx="405">
                  <c:v>4.0224536834685701E-2</c:v>
                </c:pt>
                <c:pt idx="406">
                  <c:v>0.108234013147776</c:v>
                </c:pt>
                <c:pt idx="407">
                  <c:v>0</c:v>
                </c:pt>
                <c:pt idx="408">
                  <c:v>0</c:v>
                </c:pt>
                <c:pt idx="409">
                  <c:v>0.11390608004408399</c:v>
                </c:pt>
                <c:pt idx="410">
                  <c:v>0</c:v>
                </c:pt>
                <c:pt idx="411">
                  <c:v>0.12252704633147</c:v>
                </c:pt>
                <c:pt idx="412">
                  <c:v>0</c:v>
                </c:pt>
                <c:pt idx="413">
                  <c:v>0.119474133228287</c:v>
                </c:pt>
                <c:pt idx="414">
                  <c:v>0</c:v>
                </c:pt>
                <c:pt idx="415">
                  <c:v>0.114802368414355</c:v>
                </c:pt>
                <c:pt idx="416">
                  <c:v>3.8693100903259503E-2</c:v>
                </c:pt>
                <c:pt idx="417">
                  <c:v>0.12867049451880899</c:v>
                </c:pt>
                <c:pt idx="418">
                  <c:v>0</c:v>
                </c:pt>
                <c:pt idx="419">
                  <c:v>0.114775811721903</c:v>
                </c:pt>
                <c:pt idx="420">
                  <c:v>0</c:v>
                </c:pt>
                <c:pt idx="421">
                  <c:v>0.119224057707693</c:v>
                </c:pt>
                <c:pt idx="422">
                  <c:v>0</c:v>
                </c:pt>
                <c:pt idx="423">
                  <c:v>0.123500791721394</c:v>
                </c:pt>
                <c:pt idx="424">
                  <c:v>0</c:v>
                </c:pt>
                <c:pt idx="425">
                  <c:v>0.30565646483949299</c:v>
                </c:pt>
                <c:pt idx="426">
                  <c:v>0.55738513953882096</c:v>
                </c:pt>
                <c:pt idx="427">
                  <c:v>0.61025176850973795</c:v>
                </c:pt>
                <c:pt idx="428">
                  <c:v>0.47456809412577</c:v>
                </c:pt>
                <c:pt idx="429">
                  <c:v>0.50185066950528201</c:v>
                </c:pt>
                <c:pt idx="430">
                  <c:v>0.53724299484246896</c:v>
                </c:pt>
                <c:pt idx="431">
                  <c:v>0.52438291652235702</c:v>
                </c:pt>
                <c:pt idx="432">
                  <c:v>0.51309742875890596</c:v>
                </c:pt>
                <c:pt idx="433">
                  <c:v>0.45940643579311002</c:v>
                </c:pt>
                <c:pt idx="434">
                  <c:v>0.46640855036974699</c:v>
                </c:pt>
                <c:pt idx="435">
                  <c:v>0.46078849032949099</c:v>
                </c:pt>
                <c:pt idx="436">
                  <c:v>0.45870489650082402</c:v>
                </c:pt>
                <c:pt idx="437">
                  <c:v>0.64731052629831798</c:v>
                </c:pt>
                <c:pt idx="438">
                  <c:v>2.9824272152984301E-2</c:v>
                </c:pt>
                <c:pt idx="439">
                  <c:v>0.29834341565539102</c:v>
                </c:pt>
                <c:pt idx="440">
                  <c:v>0.39233861553323102</c:v>
                </c:pt>
                <c:pt idx="441">
                  <c:v>0.117211281725565</c:v>
                </c:pt>
                <c:pt idx="442">
                  <c:v>0.29643797297192598</c:v>
                </c:pt>
                <c:pt idx="443">
                  <c:v>0.40781342153105998</c:v>
                </c:pt>
                <c:pt idx="444">
                  <c:v>0.14250542475769801</c:v>
                </c:pt>
                <c:pt idx="445">
                  <c:v>0.25268582215647001</c:v>
                </c:pt>
                <c:pt idx="446">
                  <c:v>0.48506905293302099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DDB-4290-99F7-232950FAA8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648246912"/>
        <c:axId val="-648417376"/>
      </c:scatterChart>
      <c:scatterChart>
        <c:scatterStyle val="lineMarker"/>
        <c:varyColors val="0"/>
        <c:ser>
          <c:idx val="3"/>
          <c:order val="3"/>
          <c:tx>
            <c:strRef>
              <c:f>'Ondemand-menu timeline'!$J$1</c:f>
              <c:strCache>
                <c:ptCount val="1"/>
                <c:pt idx="0">
                  <c:v>TC1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9"/>
            <c:spPr>
              <a:solidFill>
                <a:srgbClr val="00B05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'Ondemand-menu timeline'!$I$2:$I$55</c:f>
              <c:numCache>
                <c:formatCode>General</c:formatCode>
                <c:ptCount val="54"/>
                <c:pt idx="0">
                  <c:v>3.1855500069000002E-2</c:v>
                </c:pt>
                <c:pt idx="1">
                  <c:v>3.1906741000000002E-2</c:v>
                </c:pt>
                <c:pt idx="2">
                  <c:v>3.1942490933999999E-2</c:v>
                </c:pt>
                <c:pt idx="3">
                  <c:v>3.2252886054E-2</c:v>
                </c:pt>
                <c:pt idx="4">
                  <c:v>3.2291809854E-2</c:v>
                </c:pt>
                <c:pt idx="5">
                  <c:v>3.2380338000000002E-2</c:v>
                </c:pt>
                <c:pt idx="6">
                  <c:v>3.2396820594000002E-2</c:v>
                </c:pt>
                <c:pt idx="7">
                  <c:v>3.2456117618999997E-2</c:v>
                </c:pt>
                <c:pt idx="8">
                  <c:v>3.2479479728999998E-2</c:v>
                </c:pt>
                <c:pt idx="9">
                  <c:v>3.2509725714000001E-2</c:v>
                </c:pt>
                <c:pt idx="10">
                  <c:v>3.2568277999999999E-2</c:v>
                </c:pt>
                <c:pt idx="11">
                  <c:v>3.2618881569000002E-2</c:v>
                </c:pt>
                <c:pt idx="12">
                  <c:v>3.2651529624000003E-2</c:v>
                </c:pt>
                <c:pt idx="13">
                  <c:v>3.2746082964000001E-2</c:v>
                </c:pt>
                <c:pt idx="14">
                  <c:v>3.2795923088999999E-2</c:v>
                </c:pt>
                <c:pt idx="15">
                  <c:v>3.2962288403999999E-2</c:v>
                </c:pt>
                <c:pt idx="16">
                  <c:v>3.2979915999999998E-2</c:v>
                </c:pt>
                <c:pt idx="17">
                  <c:v>3.3108574118999999E-2</c:v>
                </c:pt>
                <c:pt idx="18">
                  <c:v>3.3164311974000001E-2</c:v>
                </c:pt>
                <c:pt idx="19">
                  <c:v>3.3208253934000002E-2</c:v>
                </c:pt>
                <c:pt idx="20">
                  <c:v>3.3324155000000001E-2</c:v>
                </c:pt>
                <c:pt idx="21">
                  <c:v>3.3359260703999999E-2</c:v>
                </c:pt>
                <c:pt idx="22">
                  <c:v>3.3740049263999997E-2</c:v>
                </c:pt>
                <c:pt idx="23">
                  <c:v>3.3805701203999998E-2</c:v>
                </c:pt>
                <c:pt idx="24">
                  <c:v>3.3842255123999999E-2</c:v>
                </c:pt>
                <c:pt idx="25">
                  <c:v>3.4000746068999999E-2</c:v>
                </c:pt>
                <c:pt idx="26">
                  <c:v>3.4277940249000001E-2</c:v>
                </c:pt>
                <c:pt idx="27">
                  <c:v>4.1880078000000001E-2</c:v>
                </c:pt>
                <c:pt idx="28">
                  <c:v>4.1973301554000003E-2</c:v>
                </c:pt>
                <c:pt idx="29">
                  <c:v>4.2066205000000002E-2</c:v>
                </c:pt>
                <c:pt idx="30">
                  <c:v>4.2127957000000001E-2</c:v>
                </c:pt>
                <c:pt idx="31">
                  <c:v>4.2155946E-2</c:v>
                </c:pt>
                <c:pt idx="32">
                  <c:v>4.2281999000000001E-2</c:v>
                </c:pt>
                <c:pt idx="33">
                  <c:v>4.2381679999999998E-2</c:v>
                </c:pt>
                <c:pt idx="34">
                  <c:v>4.2502461723999997E-2</c:v>
                </c:pt>
                <c:pt idx="35">
                  <c:v>4.2524840000000001E-2</c:v>
                </c:pt>
                <c:pt idx="36">
                  <c:v>4.2616278118999998E-2</c:v>
                </c:pt>
                <c:pt idx="37">
                  <c:v>4.3349359699000001E-2</c:v>
                </c:pt>
                <c:pt idx="38">
                  <c:v>4.4238771683999999E-2</c:v>
                </c:pt>
                <c:pt idx="39">
                  <c:v>7.7578788681000002E-2</c:v>
                </c:pt>
                <c:pt idx="40">
                  <c:v>0.189335621191</c:v>
                </c:pt>
                <c:pt idx="41">
                  <c:v>0.19009388920799999</c:v>
                </c:pt>
                <c:pt idx="42">
                  <c:v>0.33018135577300001</c:v>
                </c:pt>
                <c:pt idx="43">
                  <c:v>0.33022226100000002</c:v>
                </c:pt>
                <c:pt idx="44">
                  <c:v>0.33027307440300002</c:v>
                </c:pt>
                <c:pt idx="45">
                  <c:v>0.33032215044500002</c:v>
                </c:pt>
                <c:pt idx="46">
                  <c:v>0.33037351349299998</c:v>
                </c:pt>
                <c:pt idx="47">
                  <c:v>0.330422580307</c:v>
                </c:pt>
                <c:pt idx="48">
                  <c:v>0.33047303593499999</c:v>
                </c:pt>
                <c:pt idx="49">
                  <c:v>0.33833939296100002</c:v>
                </c:pt>
                <c:pt idx="50">
                  <c:v>0.33923217303600001</c:v>
                </c:pt>
                <c:pt idx="51">
                  <c:v>0.340113009217</c:v>
                </c:pt>
                <c:pt idx="52">
                  <c:v>0.44052076099999998</c:v>
                </c:pt>
                <c:pt idx="53">
                  <c:v>0.44159494191900001</c:v>
                </c:pt>
              </c:numCache>
            </c:numRef>
          </c:xVal>
          <c:yVal>
            <c:numRef>
              <c:f>'Ondemand-menu timeline'!$J$2:$J$55</c:f>
              <c:numCache>
                <c:formatCode>General</c:formatCode>
                <c:ptCount val="54"/>
                <c:pt idx="0">
                  <c:v>2.9958931000000001E-2</c:v>
                </c:pt>
                <c:pt idx="1">
                  <c:v>2.8638E-2</c:v>
                </c:pt>
                <c:pt idx="2">
                  <c:v>4.2808065999999999E-2</c:v>
                </c:pt>
                <c:pt idx="3">
                  <c:v>2.2612609999999998E-2</c:v>
                </c:pt>
                <c:pt idx="4">
                  <c:v>5.2980594999999998E-2</c:v>
                </c:pt>
                <c:pt idx="5">
                  <c:v>5.607E-3</c:v>
                </c:pt>
                <c:pt idx="6">
                  <c:v>3.9044405999999997E-2</c:v>
                </c:pt>
                <c:pt idx="7">
                  <c:v>1.2560381000000001E-2</c:v>
                </c:pt>
                <c:pt idx="8">
                  <c:v>2.3549271E-2</c:v>
                </c:pt>
                <c:pt idx="9">
                  <c:v>4.3223286E-2</c:v>
                </c:pt>
                <c:pt idx="10">
                  <c:v>3.4590999999999997E-2</c:v>
                </c:pt>
                <c:pt idx="11">
                  <c:v>2.4192431E-2</c:v>
                </c:pt>
                <c:pt idx="12">
                  <c:v>8.7616375999999996E-2</c:v>
                </c:pt>
                <c:pt idx="13">
                  <c:v>4.2983036000000002E-2</c:v>
                </c:pt>
                <c:pt idx="14">
                  <c:v>4.3062911000000002E-2</c:v>
                </c:pt>
                <c:pt idx="15">
                  <c:v>3.4946199999999999E-3</c:v>
                </c:pt>
                <c:pt idx="16">
                  <c:v>0.121308</c:v>
                </c:pt>
                <c:pt idx="17">
                  <c:v>4.2569880999999997E-2</c:v>
                </c:pt>
                <c:pt idx="18">
                  <c:v>3.6752026E-2</c:v>
                </c:pt>
                <c:pt idx="19">
                  <c:v>4.2730065999999997E-2</c:v>
                </c:pt>
                <c:pt idx="20">
                  <c:v>1.8280449000000001E-2</c:v>
                </c:pt>
                <c:pt idx="21">
                  <c:v>9.2783994999999994E-2</c:v>
                </c:pt>
                <c:pt idx="22">
                  <c:v>2.7335149999999999E-2</c:v>
                </c:pt>
                <c:pt idx="23">
                  <c:v>2.2596795999999999E-2</c:v>
                </c:pt>
                <c:pt idx="24">
                  <c:v>0.147249876</c:v>
                </c:pt>
                <c:pt idx="25">
                  <c:v>3.0210130000000002E-2</c:v>
                </c:pt>
                <c:pt idx="26">
                  <c:v>1.1084751E-2</c:v>
                </c:pt>
                <c:pt idx="27">
                  <c:v>1.8360999999999999E-2</c:v>
                </c:pt>
                <c:pt idx="28">
                  <c:v>2.4977446E-2</c:v>
                </c:pt>
                <c:pt idx="29">
                  <c:v>3.1913999999999998E-2</c:v>
                </c:pt>
                <c:pt idx="30">
                  <c:v>2.0081999999999999E-2</c:v>
                </c:pt>
                <c:pt idx="31">
                  <c:v>4.2013000000000002E-2</c:v>
                </c:pt>
                <c:pt idx="32">
                  <c:v>1.5800000000000002E-2</c:v>
                </c:pt>
                <c:pt idx="33">
                  <c:v>1.9022108999999999E-2</c:v>
                </c:pt>
                <c:pt idx="34">
                  <c:v>1.8379599999999999E-4</c:v>
                </c:pt>
                <c:pt idx="35">
                  <c:v>2.5622109000000001E-2</c:v>
                </c:pt>
                <c:pt idx="36">
                  <c:v>0.62827463800000005</c:v>
                </c:pt>
                <c:pt idx="37">
                  <c:v>0.79347880199999998</c:v>
                </c:pt>
                <c:pt idx="38">
                  <c:v>1.6317608139999999</c:v>
                </c:pt>
                <c:pt idx="39">
                  <c:v>3.9208318999999998E-2</c:v>
                </c:pt>
                <c:pt idx="40">
                  <c:v>0.63819172400000002</c:v>
                </c:pt>
                <c:pt idx="41">
                  <c:v>1.4846405890000001</c:v>
                </c:pt>
                <c:pt idx="42">
                  <c:v>3.0426505E-2</c:v>
                </c:pt>
                <c:pt idx="43">
                  <c:v>3.9441278000000003E-2</c:v>
                </c:pt>
                <c:pt idx="44">
                  <c:v>3.8547875000000002E-2</c:v>
                </c:pt>
                <c:pt idx="45">
                  <c:v>3.9391833000000001E-2</c:v>
                </c:pt>
                <c:pt idx="46">
                  <c:v>3.7948784999999999E-2</c:v>
                </c:pt>
                <c:pt idx="47">
                  <c:v>3.8801970999999998E-2</c:v>
                </c:pt>
                <c:pt idx="48">
                  <c:v>1.2037753E-2</c:v>
                </c:pt>
                <c:pt idx="49">
                  <c:v>0.77797277099999995</c:v>
                </c:pt>
                <c:pt idx="50">
                  <c:v>0.77506070400000004</c:v>
                </c:pt>
                <c:pt idx="51">
                  <c:v>1.2181939150000001</c:v>
                </c:pt>
                <c:pt idx="52">
                  <c:v>0.97193241699999999</c:v>
                </c:pt>
                <c:pt idx="53">
                  <c:v>9.8442238000000001E-2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DDB-4290-99F7-232950FAA835}"/>
            </c:ext>
          </c:extLst>
        </c:ser>
        <c:ser>
          <c:idx val="4"/>
          <c:order val="4"/>
          <c:tx>
            <c:strRef>
              <c:f>'Ondemand-menu timeline'!$L$1</c:f>
              <c:strCache>
                <c:ptCount val="1"/>
                <c:pt idx="0">
                  <c:v>TC3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star"/>
            <c:size val="9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'Ondemand-menu timeline'!$K$2:$K$86</c:f>
              <c:numCache>
                <c:formatCode>General</c:formatCode>
                <c:ptCount val="85"/>
                <c:pt idx="0">
                  <c:v>1.6504977338999999E-2</c:v>
                </c:pt>
                <c:pt idx="1">
                  <c:v>1.7373944214000001E-2</c:v>
                </c:pt>
                <c:pt idx="2">
                  <c:v>3.1597227999999998E-2</c:v>
                </c:pt>
                <c:pt idx="3">
                  <c:v>3.1666690999999997E-2</c:v>
                </c:pt>
                <c:pt idx="4">
                  <c:v>3.2018919999000001E-2</c:v>
                </c:pt>
                <c:pt idx="5">
                  <c:v>4.1807836000000001E-2</c:v>
                </c:pt>
                <c:pt idx="6">
                  <c:v>7.7317143680999997E-2</c:v>
                </c:pt>
                <c:pt idx="7">
                  <c:v>7.9460143430999997E-2</c:v>
                </c:pt>
                <c:pt idx="8">
                  <c:v>7.9661664681E-2</c:v>
                </c:pt>
                <c:pt idx="9">
                  <c:v>7.9885259E-2</c:v>
                </c:pt>
                <c:pt idx="10">
                  <c:v>8.0041989681E-2</c:v>
                </c:pt>
                <c:pt idx="11">
                  <c:v>8.0178094000000005E-2</c:v>
                </c:pt>
                <c:pt idx="12">
                  <c:v>9.0669012167999996E-2</c:v>
                </c:pt>
                <c:pt idx="13">
                  <c:v>9.1311250186999995E-2</c:v>
                </c:pt>
                <c:pt idx="14">
                  <c:v>9.2838855107999996E-2</c:v>
                </c:pt>
                <c:pt idx="15">
                  <c:v>0.12737481612500001</c:v>
                </c:pt>
                <c:pt idx="16">
                  <c:v>0.13891219411700001</c:v>
                </c:pt>
                <c:pt idx="17">
                  <c:v>0.13950481675099999</c:v>
                </c:pt>
                <c:pt idx="18">
                  <c:v>0.14116818918099999</c:v>
                </c:pt>
                <c:pt idx="19">
                  <c:v>0.177331004067</c:v>
                </c:pt>
                <c:pt idx="20">
                  <c:v>0.17748641656700001</c:v>
                </c:pt>
                <c:pt idx="21">
                  <c:v>0.178420160317</c:v>
                </c:pt>
                <c:pt idx="22">
                  <c:v>0.17865176999999999</c:v>
                </c:pt>
                <c:pt idx="23">
                  <c:v>0.17887587499999999</c:v>
                </c:pt>
                <c:pt idx="24">
                  <c:v>0.17912032531700001</c:v>
                </c:pt>
                <c:pt idx="25">
                  <c:v>0.17934715000000001</c:v>
                </c:pt>
                <c:pt idx="26">
                  <c:v>0.17953987281700001</c:v>
                </c:pt>
                <c:pt idx="27">
                  <c:v>0.179646257817</c:v>
                </c:pt>
                <c:pt idx="28">
                  <c:v>0.19169732096299999</c:v>
                </c:pt>
                <c:pt idx="29">
                  <c:v>0.197408776215</c:v>
                </c:pt>
                <c:pt idx="30">
                  <c:v>0.25203184877700002</c:v>
                </c:pt>
                <c:pt idx="31">
                  <c:v>0.252177282414</c:v>
                </c:pt>
                <c:pt idx="32">
                  <c:v>0.25388986204800001</c:v>
                </c:pt>
                <c:pt idx="33">
                  <c:v>0.25563480844499997</c:v>
                </c:pt>
                <c:pt idx="34">
                  <c:v>0.25669130460299999</c:v>
                </c:pt>
                <c:pt idx="35">
                  <c:v>0.25734335848200002</c:v>
                </c:pt>
                <c:pt idx="36">
                  <c:v>0.28122770939000002</c:v>
                </c:pt>
                <c:pt idx="37">
                  <c:v>0.28139808439000003</c:v>
                </c:pt>
                <c:pt idx="38">
                  <c:v>0.28157811039000002</c:v>
                </c:pt>
                <c:pt idx="39">
                  <c:v>0.28171666499999998</c:v>
                </c:pt>
                <c:pt idx="40">
                  <c:v>0.29216053600000003</c:v>
                </c:pt>
                <c:pt idx="41">
                  <c:v>0.292262945</c:v>
                </c:pt>
                <c:pt idx="42">
                  <c:v>0.29230198699999999</c:v>
                </c:pt>
                <c:pt idx="43">
                  <c:v>0.29352086448600001</c:v>
                </c:pt>
                <c:pt idx="44">
                  <c:v>0.29443138227600002</c:v>
                </c:pt>
                <c:pt idx="45">
                  <c:v>0.32999334450099999</c:v>
                </c:pt>
                <c:pt idx="46">
                  <c:v>0.33003077326899999</c:v>
                </c:pt>
                <c:pt idx="47">
                  <c:v>0.33008122889699998</c:v>
                </c:pt>
                <c:pt idx="48">
                  <c:v>0.330131027799</c:v>
                </c:pt>
                <c:pt idx="49">
                  <c:v>0.36758647149500001</c:v>
                </c:pt>
                <c:pt idx="50">
                  <c:v>0.37744579149500002</c:v>
                </c:pt>
                <c:pt idx="51">
                  <c:v>0.38673138957199998</c:v>
                </c:pt>
                <c:pt idx="52">
                  <c:v>0.38865967400000001</c:v>
                </c:pt>
                <c:pt idx="53">
                  <c:v>0.38877869399999998</c:v>
                </c:pt>
                <c:pt idx="54">
                  <c:v>0.39033855207599999</c:v>
                </c:pt>
                <c:pt idx="55">
                  <c:v>0.391191834096</c:v>
                </c:pt>
                <c:pt idx="56">
                  <c:v>0.407545121959</c:v>
                </c:pt>
                <c:pt idx="57">
                  <c:v>0.42746620695900001</c:v>
                </c:pt>
                <c:pt idx="58">
                  <c:v>0.42976930499999999</c:v>
                </c:pt>
                <c:pt idx="59">
                  <c:v>0.43886112515199999</c:v>
                </c:pt>
                <c:pt idx="60">
                  <c:v>0.438964172165</c:v>
                </c:pt>
                <c:pt idx="61">
                  <c:v>0.43904938667100002</c:v>
                </c:pt>
                <c:pt idx="62">
                  <c:v>0.44047573496800002</c:v>
                </c:pt>
                <c:pt idx="63">
                  <c:v>0.44621502506799998</c:v>
                </c:pt>
                <c:pt idx="64">
                  <c:v>0.44628189704999999</c:v>
                </c:pt>
                <c:pt idx="65">
                  <c:v>0.44761314704100003</c:v>
                </c:pt>
                <c:pt idx="66">
                  <c:v>0.45333716924700002</c:v>
                </c:pt>
                <c:pt idx="67">
                  <c:v>0.455106129247</c:v>
                </c:pt>
                <c:pt idx="68">
                  <c:v>0.45687008324700001</c:v>
                </c:pt>
                <c:pt idx="69">
                  <c:v>0.458532943247</c:v>
                </c:pt>
                <c:pt idx="70">
                  <c:v>0.45868044699999999</c:v>
                </c:pt>
                <c:pt idx="71">
                  <c:v>0.460335356247</c:v>
                </c:pt>
                <c:pt idx="72">
                  <c:v>0.46046409524699999</c:v>
                </c:pt>
                <c:pt idx="73">
                  <c:v>0.46219538424700002</c:v>
                </c:pt>
                <c:pt idx="74">
                  <c:v>0.462332045247</c:v>
                </c:pt>
                <c:pt idx="75">
                  <c:v>0.46418737924699999</c:v>
                </c:pt>
                <c:pt idx="76">
                  <c:v>0.46585238224699999</c:v>
                </c:pt>
                <c:pt idx="77">
                  <c:v>0.465984236</c:v>
                </c:pt>
                <c:pt idx="78">
                  <c:v>0.47543791624699999</c:v>
                </c:pt>
                <c:pt idx="79">
                  <c:v>0.47662068424699999</c:v>
                </c:pt>
                <c:pt idx="80">
                  <c:v>0.47733775324700001</c:v>
                </c:pt>
                <c:pt idx="81">
                  <c:v>0.48310946124699999</c:v>
                </c:pt>
                <c:pt idx="82">
                  <c:v>0.48493685924699997</c:v>
                </c:pt>
                <c:pt idx="83">
                  <c:v>0.486617471247</c:v>
                </c:pt>
                <c:pt idx="84">
                  <c:v>0.48675104924700002</c:v>
                </c:pt>
              </c:numCache>
            </c:numRef>
          </c:xVal>
          <c:yVal>
            <c:numRef>
              <c:f>'Ondemand-menu timeline'!$L$2:$L$86</c:f>
              <c:numCache>
                <c:formatCode>General</c:formatCode>
                <c:ptCount val="85"/>
                <c:pt idx="0">
                  <c:v>0.26888575399999998</c:v>
                </c:pt>
                <c:pt idx="1">
                  <c:v>0.26289872199999997</c:v>
                </c:pt>
                <c:pt idx="2">
                  <c:v>1.8833198999999998E-2</c:v>
                </c:pt>
                <c:pt idx="3">
                  <c:v>2.0400000000000001E-3</c:v>
                </c:pt>
                <c:pt idx="4">
                  <c:v>0.18193061999999999</c:v>
                </c:pt>
                <c:pt idx="5">
                  <c:v>4.0682999999999997E-2</c:v>
                </c:pt>
                <c:pt idx="6">
                  <c:v>9.3463190000000005E-3</c:v>
                </c:pt>
                <c:pt idx="7">
                  <c:v>2.1200099999999999E-4</c:v>
                </c:pt>
                <c:pt idx="8">
                  <c:v>3.9629999999999999E-2</c:v>
                </c:pt>
                <c:pt idx="9">
                  <c:v>4.1045681000000001E-2</c:v>
                </c:pt>
                <c:pt idx="10">
                  <c:v>4.0973319000000001E-2</c:v>
                </c:pt>
                <c:pt idx="11">
                  <c:v>4.1274431E-2</c:v>
                </c:pt>
                <c:pt idx="12">
                  <c:v>0.51432971800000005</c:v>
                </c:pt>
                <c:pt idx="13">
                  <c:v>1.4087775549999999</c:v>
                </c:pt>
                <c:pt idx="14">
                  <c:v>1.3360065860000001</c:v>
                </c:pt>
                <c:pt idx="15">
                  <c:v>3.7894999999999998E-2</c:v>
                </c:pt>
                <c:pt idx="16">
                  <c:v>0.43807965599999998</c:v>
                </c:pt>
                <c:pt idx="17">
                  <c:v>1.5136891699999999</c:v>
                </c:pt>
                <c:pt idx="18">
                  <c:v>1.3610977479999999</c:v>
                </c:pt>
                <c:pt idx="19">
                  <c:v>3.8104933000000001E-2</c:v>
                </c:pt>
                <c:pt idx="20">
                  <c:v>3.8076249999999999E-2</c:v>
                </c:pt>
                <c:pt idx="21">
                  <c:v>2.1200099999999999E-4</c:v>
                </c:pt>
                <c:pt idx="22">
                  <c:v>3.7165317000000003E-2</c:v>
                </c:pt>
                <c:pt idx="23">
                  <c:v>3.8835317000000001E-2</c:v>
                </c:pt>
                <c:pt idx="24">
                  <c:v>3.9085000000000002E-2</c:v>
                </c:pt>
                <c:pt idx="25">
                  <c:v>3.8970316999999997E-2</c:v>
                </c:pt>
                <c:pt idx="26">
                  <c:v>3.92775E-2</c:v>
                </c:pt>
                <c:pt idx="27">
                  <c:v>2.1200099999999999E-4</c:v>
                </c:pt>
                <c:pt idx="28">
                  <c:v>1.37777405</c:v>
                </c:pt>
                <c:pt idx="29">
                  <c:v>0.275609836</c:v>
                </c:pt>
                <c:pt idx="30">
                  <c:v>0.100446732</c:v>
                </c:pt>
                <c:pt idx="31">
                  <c:v>0.86626250999999999</c:v>
                </c:pt>
                <c:pt idx="32">
                  <c:v>0.89525591599999998</c:v>
                </c:pt>
                <c:pt idx="33">
                  <c:v>0.888254459</c:v>
                </c:pt>
                <c:pt idx="34">
                  <c:v>0.108377451</c:v>
                </c:pt>
                <c:pt idx="35">
                  <c:v>0.34000100500000002</c:v>
                </c:pt>
                <c:pt idx="36">
                  <c:v>3.978661E-2</c:v>
                </c:pt>
                <c:pt idx="37">
                  <c:v>3.9880609999999997E-2</c:v>
                </c:pt>
                <c:pt idx="38">
                  <c:v>4.073061E-2</c:v>
                </c:pt>
                <c:pt idx="39">
                  <c:v>4.0960000000000003E-2</c:v>
                </c:pt>
                <c:pt idx="40">
                  <c:v>1.3309938E-2</c:v>
                </c:pt>
                <c:pt idx="41">
                  <c:v>1.9753145E-2</c:v>
                </c:pt>
                <c:pt idx="42">
                  <c:v>1.0888497939999999</c:v>
                </c:pt>
                <c:pt idx="43">
                  <c:v>0.80902434999999995</c:v>
                </c:pt>
                <c:pt idx="44">
                  <c:v>1.375513896</c:v>
                </c:pt>
                <c:pt idx="45">
                  <c:v>1.8757777E-2</c:v>
                </c:pt>
                <c:pt idx="46">
                  <c:v>3.1249009000000001E-2</c:v>
                </c:pt>
                <c:pt idx="47">
                  <c:v>3.0713381000000001E-2</c:v>
                </c:pt>
                <c:pt idx="48">
                  <c:v>3.0834479000000001E-2</c:v>
                </c:pt>
                <c:pt idx="49">
                  <c:v>9.5890632000000003E-2</c:v>
                </c:pt>
                <c:pt idx="50">
                  <c:v>3.7377500000000001E-2</c:v>
                </c:pt>
                <c:pt idx="51">
                  <c:v>2.0060999999999999E-4</c:v>
                </c:pt>
                <c:pt idx="52">
                  <c:v>3.2729908000000002E-2</c:v>
                </c:pt>
                <c:pt idx="53">
                  <c:v>1.4402054360000001</c:v>
                </c:pt>
                <c:pt idx="54">
                  <c:v>0.74622258500000005</c:v>
                </c:pt>
                <c:pt idx="55">
                  <c:v>1.207641805</c:v>
                </c:pt>
                <c:pt idx="56">
                  <c:v>0.13700373399999999</c:v>
                </c:pt>
                <c:pt idx="57">
                  <c:v>3.7122500000000003E-2</c:v>
                </c:pt>
                <c:pt idx="58">
                  <c:v>3.9719458999999999E-2</c:v>
                </c:pt>
                <c:pt idx="59">
                  <c:v>4.1751119999999999E-3</c:v>
                </c:pt>
                <c:pt idx="60">
                  <c:v>1.6620948E-2</c:v>
                </c:pt>
                <c:pt idx="61">
                  <c:v>1.135959556</c:v>
                </c:pt>
                <c:pt idx="62">
                  <c:v>9.4345450000000008E-3</c:v>
                </c:pt>
                <c:pt idx="63">
                  <c:v>2.9429437999999999E-2</c:v>
                </c:pt>
                <c:pt idx="64">
                  <c:v>0.84956131199999996</c:v>
                </c:pt>
                <c:pt idx="65">
                  <c:v>2.3964465000000001E-2</c:v>
                </c:pt>
                <c:pt idx="66">
                  <c:v>0.88733976000000003</c:v>
                </c:pt>
                <c:pt idx="67">
                  <c:v>0.88101871399999998</c:v>
                </c:pt>
                <c:pt idx="68">
                  <c:v>0.81131802600000003</c:v>
                </c:pt>
                <c:pt idx="69">
                  <c:v>0.101313954</c:v>
                </c:pt>
                <c:pt idx="70">
                  <c:v>0.93320890899999998</c:v>
                </c:pt>
                <c:pt idx="71">
                  <c:v>8.2081752999999993E-2</c:v>
                </c:pt>
                <c:pt idx="72">
                  <c:v>0.99303962400000001</c:v>
                </c:pt>
                <c:pt idx="73">
                  <c:v>8.9580703999999997E-2</c:v>
                </c:pt>
                <c:pt idx="74">
                  <c:v>0.97824091999999996</c:v>
                </c:pt>
                <c:pt idx="75">
                  <c:v>0.932874816</c:v>
                </c:pt>
                <c:pt idx="76">
                  <c:v>8.4689953999999998E-2</c:v>
                </c:pt>
                <c:pt idx="77">
                  <c:v>0.98794304300000002</c:v>
                </c:pt>
                <c:pt idx="78">
                  <c:v>1.0027417139999999</c:v>
                </c:pt>
                <c:pt idx="79">
                  <c:v>9.4356969999999998E-2</c:v>
                </c:pt>
                <c:pt idx="80">
                  <c:v>0.34360789600000002</c:v>
                </c:pt>
                <c:pt idx="81">
                  <c:v>0.93493169399999998</c:v>
                </c:pt>
                <c:pt idx="82">
                  <c:v>0.950350786</c:v>
                </c:pt>
                <c:pt idx="83">
                  <c:v>8.4313704000000003E-2</c:v>
                </c:pt>
                <c:pt idx="84">
                  <c:v>0.92997823999999996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ADDB-4290-99F7-232950FAA835}"/>
            </c:ext>
          </c:extLst>
        </c:ser>
        <c:ser>
          <c:idx val="5"/>
          <c:order val="5"/>
          <c:tx>
            <c:strRef>
              <c:f>'Ondemand-menu timeline'!$N$1</c:f>
              <c:strCache>
                <c:ptCount val="1"/>
                <c:pt idx="0">
                  <c:v>TC6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9"/>
            <c:spPr>
              <a:solidFill>
                <a:srgbClr val="FFC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'Ondemand-menu timeline'!$M$2:$M$336</c:f>
              <c:numCache>
                <c:formatCode>General</c:formatCode>
                <c:ptCount val="335"/>
                <c:pt idx="0">
                  <c:v>1.1411420964E-2</c:v>
                </c:pt>
                <c:pt idx="1">
                  <c:v>1.2936617964000001E-2</c:v>
                </c:pt>
                <c:pt idx="2">
                  <c:v>1.3856682984E-2</c:v>
                </c:pt>
                <c:pt idx="3">
                  <c:v>1.4963992014E-2</c:v>
                </c:pt>
                <c:pt idx="4">
                  <c:v>1.8855886988999999E-2</c:v>
                </c:pt>
                <c:pt idx="5">
                  <c:v>1.9770135189000001E-2</c:v>
                </c:pt>
                <c:pt idx="6">
                  <c:v>2.0644247243999998E-2</c:v>
                </c:pt>
                <c:pt idx="7">
                  <c:v>2.1514066283999999E-2</c:v>
                </c:pt>
                <c:pt idx="8">
                  <c:v>2.2576960944E-2</c:v>
                </c:pt>
                <c:pt idx="9">
                  <c:v>2.4054120024000002E-2</c:v>
                </c:pt>
                <c:pt idx="10">
                  <c:v>2.4895656233999999E-2</c:v>
                </c:pt>
                <c:pt idx="11">
                  <c:v>2.8585289258999998E-2</c:v>
                </c:pt>
                <c:pt idx="12">
                  <c:v>2.8666522029E-2</c:v>
                </c:pt>
                <c:pt idx="13">
                  <c:v>2.8790271999999999E-2</c:v>
                </c:pt>
                <c:pt idx="14">
                  <c:v>2.8837065953999999E-2</c:v>
                </c:pt>
                <c:pt idx="15">
                  <c:v>3.1176261053999999E-2</c:v>
                </c:pt>
                <c:pt idx="16">
                  <c:v>3.1277554718999998E-2</c:v>
                </c:pt>
                <c:pt idx="17">
                  <c:v>3.1351907999999998E-2</c:v>
                </c:pt>
                <c:pt idx="18">
                  <c:v>4.5971897694000001E-2</c:v>
                </c:pt>
                <c:pt idx="19">
                  <c:v>4.6914921699000002E-2</c:v>
                </c:pt>
                <c:pt idx="20">
                  <c:v>4.7946420438000001E-2</c:v>
                </c:pt>
                <c:pt idx="21">
                  <c:v>4.8163587633999999E-2</c:v>
                </c:pt>
                <c:pt idx="22">
                  <c:v>4.9432589151000003E-2</c:v>
                </c:pt>
                <c:pt idx="23">
                  <c:v>5.0159823253000002E-2</c:v>
                </c:pt>
                <c:pt idx="24">
                  <c:v>5.1477719205000001E-2</c:v>
                </c:pt>
                <c:pt idx="25">
                  <c:v>5.2230680164000003E-2</c:v>
                </c:pt>
                <c:pt idx="26">
                  <c:v>5.3160642245999999E-2</c:v>
                </c:pt>
                <c:pt idx="27">
                  <c:v>5.4400391143999999E-2</c:v>
                </c:pt>
                <c:pt idx="28">
                  <c:v>5.5124954577999999E-2</c:v>
                </c:pt>
                <c:pt idx="29">
                  <c:v>5.6441176359999998E-2</c:v>
                </c:pt>
                <c:pt idx="30">
                  <c:v>5.7902568681000001E-2</c:v>
                </c:pt>
                <c:pt idx="31">
                  <c:v>6.0659837431000001E-2</c:v>
                </c:pt>
                <c:pt idx="32">
                  <c:v>6.1647777431E-2</c:v>
                </c:pt>
                <c:pt idx="33">
                  <c:v>6.3585499931000003E-2</c:v>
                </c:pt>
                <c:pt idx="34">
                  <c:v>6.5430282431000006E-2</c:v>
                </c:pt>
                <c:pt idx="35">
                  <c:v>6.7271384931000003E-2</c:v>
                </c:pt>
                <c:pt idx="36">
                  <c:v>6.8036356680999999E-2</c:v>
                </c:pt>
                <c:pt idx="37">
                  <c:v>6.9175150680999997E-2</c:v>
                </c:pt>
                <c:pt idx="38">
                  <c:v>7.0985468681000002E-2</c:v>
                </c:pt>
                <c:pt idx="39">
                  <c:v>7.2827551680999997E-2</c:v>
                </c:pt>
                <c:pt idx="40">
                  <c:v>7.4740044680999998E-2</c:v>
                </c:pt>
                <c:pt idx="41">
                  <c:v>7.6606198681000007E-2</c:v>
                </c:pt>
                <c:pt idx="42">
                  <c:v>7.6940711681000001E-2</c:v>
                </c:pt>
                <c:pt idx="43">
                  <c:v>7.7237943680999996E-2</c:v>
                </c:pt>
                <c:pt idx="44">
                  <c:v>7.8046499680999998E-2</c:v>
                </c:pt>
                <c:pt idx="45">
                  <c:v>7.8296185931000004E-2</c:v>
                </c:pt>
                <c:pt idx="46">
                  <c:v>9.4295360945999995E-2</c:v>
                </c:pt>
                <c:pt idx="47">
                  <c:v>9.5734112120000006E-2</c:v>
                </c:pt>
                <c:pt idx="48">
                  <c:v>9.7134147222000006E-2</c:v>
                </c:pt>
                <c:pt idx="49">
                  <c:v>9.789927206E-2</c:v>
                </c:pt>
                <c:pt idx="50">
                  <c:v>9.8801318210000003E-2</c:v>
                </c:pt>
                <c:pt idx="51">
                  <c:v>0.10044818350699999</c:v>
                </c:pt>
                <c:pt idx="52">
                  <c:v>0.10217682971600001</c:v>
                </c:pt>
                <c:pt idx="53">
                  <c:v>0.103908714692</c:v>
                </c:pt>
                <c:pt idx="54">
                  <c:v>0.105581377409</c:v>
                </c:pt>
                <c:pt idx="55">
                  <c:v>0.107258668754</c:v>
                </c:pt>
                <c:pt idx="56">
                  <c:v>0.10796852612500001</c:v>
                </c:pt>
                <c:pt idx="57">
                  <c:v>0.109277087375</c:v>
                </c:pt>
                <c:pt idx="58">
                  <c:v>0.11109723237499999</c:v>
                </c:pt>
                <c:pt idx="59">
                  <c:v>0.112892522375</c:v>
                </c:pt>
                <c:pt idx="60">
                  <c:v>0.114721782375</c:v>
                </c:pt>
                <c:pt idx="61">
                  <c:v>0.11657572737499999</c:v>
                </c:pt>
                <c:pt idx="62">
                  <c:v>0.117756182375</c:v>
                </c:pt>
                <c:pt idx="63">
                  <c:v>0.118422208625</c:v>
                </c:pt>
                <c:pt idx="64">
                  <c:v>0.120242172375</c:v>
                </c:pt>
                <c:pt idx="65">
                  <c:v>0.122136097375</c:v>
                </c:pt>
                <c:pt idx="66">
                  <c:v>0.123989477375</c:v>
                </c:pt>
                <c:pt idx="67">
                  <c:v>0.12586573737500001</c:v>
                </c:pt>
                <c:pt idx="68">
                  <c:v>0.12629616862500001</c:v>
                </c:pt>
                <c:pt idx="69">
                  <c:v>0.12660789987500001</c:v>
                </c:pt>
                <c:pt idx="70">
                  <c:v>0.126899648625</c:v>
                </c:pt>
                <c:pt idx="71">
                  <c:v>0.127134628625</c:v>
                </c:pt>
                <c:pt idx="72">
                  <c:v>0.13887876699999999</c:v>
                </c:pt>
                <c:pt idx="73">
                  <c:v>0.14268585119499999</c:v>
                </c:pt>
                <c:pt idx="74">
                  <c:v>0.144206033801</c:v>
                </c:pt>
                <c:pt idx="75">
                  <c:v>0.14572133000000001</c:v>
                </c:pt>
                <c:pt idx="76">
                  <c:v>0.14720787319500001</c:v>
                </c:pt>
                <c:pt idx="77">
                  <c:v>0.147870929067</c:v>
                </c:pt>
                <c:pt idx="78">
                  <c:v>0.14908258156699999</c:v>
                </c:pt>
                <c:pt idx="79">
                  <c:v>0.150868070317</c:v>
                </c:pt>
                <c:pt idx="80">
                  <c:v>0.15264329531699999</c:v>
                </c:pt>
                <c:pt idx="81">
                  <c:v>0.154405740317</c:v>
                </c:pt>
                <c:pt idx="82">
                  <c:v>0.156235721567</c:v>
                </c:pt>
                <c:pt idx="83">
                  <c:v>0.15777875406700001</c:v>
                </c:pt>
                <c:pt idx="84">
                  <c:v>0.15803737531699999</c:v>
                </c:pt>
                <c:pt idx="85">
                  <c:v>0.159904690317</c:v>
                </c:pt>
                <c:pt idx="86">
                  <c:v>0.16172301031700001</c:v>
                </c:pt>
                <c:pt idx="87">
                  <c:v>0.16353313531700001</c:v>
                </c:pt>
                <c:pt idx="88">
                  <c:v>0.16532933906700001</c:v>
                </c:pt>
                <c:pt idx="89">
                  <c:v>0.16710333999999999</c:v>
                </c:pt>
                <c:pt idx="90">
                  <c:v>0.16777787406700001</c:v>
                </c:pt>
                <c:pt idx="91">
                  <c:v>0.16788396406700001</c:v>
                </c:pt>
                <c:pt idx="92">
                  <c:v>0.16898176531699999</c:v>
                </c:pt>
                <c:pt idx="93">
                  <c:v>0.17072128031700001</c:v>
                </c:pt>
                <c:pt idx="94">
                  <c:v>0.172452695317</c:v>
                </c:pt>
                <c:pt idx="95">
                  <c:v>0.174198974067</c:v>
                </c:pt>
                <c:pt idx="96">
                  <c:v>0.17595466531699999</c:v>
                </c:pt>
                <c:pt idx="97">
                  <c:v>0.17619413031699999</c:v>
                </c:pt>
                <c:pt idx="98">
                  <c:v>0.17650643656699999</c:v>
                </c:pt>
                <c:pt idx="99">
                  <c:v>0.17682578281700001</c:v>
                </c:pt>
                <c:pt idx="100">
                  <c:v>0.177078589067</c:v>
                </c:pt>
                <c:pt idx="101">
                  <c:v>0.19319238718699999</c:v>
                </c:pt>
                <c:pt idx="102">
                  <c:v>0.19459917492699999</c:v>
                </c:pt>
                <c:pt idx="103">
                  <c:v>0.195993425099</c:v>
                </c:pt>
                <c:pt idx="104">
                  <c:v>0.19781439172900001</c:v>
                </c:pt>
                <c:pt idx="105">
                  <c:v>0.19923697047899999</c:v>
                </c:pt>
                <c:pt idx="106">
                  <c:v>0.20091283047899999</c:v>
                </c:pt>
                <c:pt idx="107">
                  <c:v>0.20261928547899999</c:v>
                </c:pt>
                <c:pt idx="108">
                  <c:v>0.20433305047899999</c:v>
                </c:pt>
                <c:pt idx="109">
                  <c:v>0.20602856922900001</c:v>
                </c:pt>
                <c:pt idx="110">
                  <c:v>0.207727351729</c:v>
                </c:pt>
                <c:pt idx="111">
                  <c:v>0.209734710479</c:v>
                </c:pt>
                <c:pt idx="112">
                  <c:v>0.21152179547899999</c:v>
                </c:pt>
                <c:pt idx="113">
                  <c:v>0.213303375479</c:v>
                </c:pt>
                <c:pt idx="114">
                  <c:v>0.21507200172900001</c:v>
                </c:pt>
                <c:pt idx="115">
                  <c:v>0.21688518172900001</c:v>
                </c:pt>
                <c:pt idx="116">
                  <c:v>0.21778685047900001</c:v>
                </c:pt>
                <c:pt idx="117">
                  <c:v>0.21783044800000001</c:v>
                </c:pt>
                <c:pt idx="118">
                  <c:v>0.21876297422900001</c:v>
                </c:pt>
                <c:pt idx="119">
                  <c:v>0.22050935172899999</c:v>
                </c:pt>
                <c:pt idx="120">
                  <c:v>0.22228382172899999</c:v>
                </c:pt>
                <c:pt idx="121">
                  <c:v>0.22403350922900001</c:v>
                </c:pt>
                <c:pt idx="122">
                  <c:v>0.22578140172899999</c:v>
                </c:pt>
                <c:pt idx="123">
                  <c:v>0.22700632172900001</c:v>
                </c:pt>
                <c:pt idx="124">
                  <c:v>0.23956215521099999</c:v>
                </c:pt>
                <c:pt idx="125">
                  <c:v>0.241053037</c:v>
                </c:pt>
                <c:pt idx="126">
                  <c:v>0.241124850206</c:v>
                </c:pt>
                <c:pt idx="127">
                  <c:v>0.242184926193</c:v>
                </c:pt>
                <c:pt idx="128">
                  <c:v>0.242564994156</c:v>
                </c:pt>
                <c:pt idx="129">
                  <c:v>0.24263917013700001</c:v>
                </c:pt>
                <c:pt idx="130">
                  <c:v>0.24365633395899999</c:v>
                </c:pt>
                <c:pt idx="131">
                  <c:v>0.24404771919599999</c:v>
                </c:pt>
                <c:pt idx="132">
                  <c:v>0.24411853500799999</c:v>
                </c:pt>
                <c:pt idx="133">
                  <c:v>0.24508998722399999</c:v>
                </c:pt>
                <c:pt idx="134">
                  <c:v>0.24546157599999999</c:v>
                </c:pt>
                <c:pt idx="135">
                  <c:v>0.24554176599999999</c:v>
                </c:pt>
                <c:pt idx="136">
                  <c:v>0.24652192406699999</c:v>
                </c:pt>
                <c:pt idx="137">
                  <c:v>0.24692242694800001</c:v>
                </c:pt>
                <c:pt idx="138">
                  <c:v>0.246992263101</c:v>
                </c:pt>
                <c:pt idx="139">
                  <c:v>0.247855943</c:v>
                </c:pt>
                <c:pt idx="140">
                  <c:v>0.248081646564</c:v>
                </c:pt>
                <c:pt idx="141">
                  <c:v>0.248605708698</c:v>
                </c:pt>
                <c:pt idx="142">
                  <c:v>0.24877123941599999</c:v>
                </c:pt>
                <c:pt idx="143">
                  <c:v>0.24980860566900001</c:v>
                </c:pt>
                <c:pt idx="144">
                  <c:v>0.25033750186499998</c:v>
                </c:pt>
                <c:pt idx="145">
                  <c:v>0.25049722225499998</c:v>
                </c:pt>
                <c:pt idx="146">
                  <c:v>0.25152276878099999</c:v>
                </c:pt>
                <c:pt idx="147">
                  <c:v>0.253205825913</c:v>
                </c:pt>
                <c:pt idx="148">
                  <c:v>0.25374601370700001</c:v>
                </c:pt>
                <c:pt idx="149">
                  <c:v>0.254949052482</c:v>
                </c:pt>
                <c:pt idx="150">
                  <c:v>0.25547458265099998</c:v>
                </c:pt>
                <c:pt idx="151">
                  <c:v>0.25721249702400001</c:v>
                </c:pt>
                <c:pt idx="152">
                  <c:v>0.25771342200000003</c:v>
                </c:pt>
                <c:pt idx="153">
                  <c:v>0.25779758000000003</c:v>
                </c:pt>
                <c:pt idx="154">
                  <c:v>0.25853294599999999</c:v>
                </c:pt>
                <c:pt idx="155">
                  <c:v>0.25905229848</c:v>
                </c:pt>
                <c:pt idx="156">
                  <c:v>0.25921947539700002</c:v>
                </c:pt>
                <c:pt idx="157">
                  <c:v>0.26029051828200001</c:v>
                </c:pt>
                <c:pt idx="158">
                  <c:v>0.26331727921199999</c:v>
                </c:pt>
                <c:pt idx="159">
                  <c:v>0.26363237497199998</c:v>
                </c:pt>
                <c:pt idx="160">
                  <c:v>0.26498775851099998</c:v>
                </c:pt>
                <c:pt idx="161">
                  <c:v>0.26664231940200001</c:v>
                </c:pt>
                <c:pt idx="162">
                  <c:v>0.26785768938999999</c:v>
                </c:pt>
                <c:pt idx="163">
                  <c:v>0.26888202438999997</c:v>
                </c:pt>
                <c:pt idx="164">
                  <c:v>0.26993281314000001</c:v>
                </c:pt>
                <c:pt idx="165">
                  <c:v>0.27181791689000001</c:v>
                </c:pt>
                <c:pt idx="166">
                  <c:v>0.27288181064</c:v>
                </c:pt>
                <c:pt idx="167">
                  <c:v>0.27321063438999998</c:v>
                </c:pt>
                <c:pt idx="168">
                  <c:v>0.27452067439</c:v>
                </c:pt>
                <c:pt idx="169">
                  <c:v>0.27629834938999998</c:v>
                </c:pt>
                <c:pt idx="170">
                  <c:v>0.27732899439000003</c:v>
                </c:pt>
                <c:pt idx="171">
                  <c:v>0.27791620539</c:v>
                </c:pt>
                <c:pt idx="172">
                  <c:v>0.27932027839000001</c:v>
                </c:pt>
                <c:pt idx="173">
                  <c:v>0.27968360338999998</c:v>
                </c:pt>
                <c:pt idx="174">
                  <c:v>0.27990213338999997</c:v>
                </c:pt>
                <c:pt idx="175">
                  <c:v>0.28014217839</c:v>
                </c:pt>
                <c:pt idx="176">
                  <c:v>0.28086538539</c:v>
                </c:pt>
                <c:pt idx="177">
                  <c:v>0.28100809338999999</c:v>
                </c:pt>
                <c:pt idx="178">
                  <c:v>0.29609606700000002</c:v>
                </c:pt>
                <c:pt idx="179">
                  <c:v>0.29624834127299998</c:v>
                </c:pt>
                <c:pt idx="180">
                  <c:v>0.29717703428999998</c:v>
                </c:pt>
                <c:pt idx="181">
                  <c:v>0.297896522557</c:v>
                </c:pt>
                <c:pt idx="182">
                  <c:v>0.29837044940200003</c:v>
                </c:pt>
                <c:pt idx="183">
                  <c:v>0.299653832106</c:v>
                </c:pt>
                <c:pt idx="184">
                  <c:v>0.300403429384</c:v>
                </c:pt>
                <c:pt idx="185">
                  <c:v>0.30167281000000001</c:v>
                </c:pt>
                <c:pt idx="186">
                  <c:v>0.302789495154</c:v>
                </c:pt>
                <c:pt idx="187">
                  <c:v>0.30375891362099999</c:v>
                </c:pt>
                <c:pt idx="188">
                  <c:v>0.30508308004000001</c:v>
                </c:pt>
                <c:pt idx="189">
                  <c:v>0.30584442051999999</c:v>
                </c:pt>
                <c:pt idx="190">
                  <c:v>0.30714591560900001</c:v>
                </c:pt>
                <c:pt idx="191">
                  <c:v>0.307850535127</c:v>
                </c:pt>
                <c:pt idx="192">
                  <c:v>0.30835419137699999</c:v>
                </c:pt>
                <c:pt idx="193">
                  <c:v>0.30946117137700002</c:v>
                </c:pt>
                <c:pt idx="194">
                  <c:v>0.31096456637699998</c:v>
                </c:pt>
                <c:pt idx="195">
                  <c:v>0.311873626377</c:v>
                </c:pt>
                <c:pt idx="196">
                  <c:v>0.313332852</c:v>
                </c:pt>
                <c:pt idx="197">
                  <c:v>0.31454808637699999</c:v>
                </c:pt>
                <c:pt idx="198">
                  <c:v>0.315686436377</c:v>
                </c:pt>
                <c:pt idx="199">
                  <c:v>0.317235331377</c:v>
                </c:pt>
                <c:pt idx="200">
                  <c:v>0.31780042012699999</c:v>
                </c:pt>
                <c:pt idx="201">
                  <c:v>0.31833305137700002</c:v>
                </c:pt>
                <c:pt idx="202">
                  <c:v>0.31976922137699998</c:v>
                </c:pt>
                <c:pt idx="203">
                  <c:v>0.32123795762700003</c:v>
                </c:pt>
                <c:pt idx="204">
                  <c:v>0.322393111377</c:v>
                </c:pt>
                <c:pt idx="205">
                  <c:v>0.32395637137700001</c:v>
                </c:pt>
                <c:pt idx="206">
                  <c:v>0.32490453137699998</c:v>
                </c:pt>
                <c:pt idx="207">
                  <c:v>0.32515650137699997</c:v>
                </c:pt>
                <c:pt idx="208">
                  <c:v>0.325484962627</c:v>
                </c:pt>
                <c:pt idx="209">
                  <c:v>0.32601019762700001</c:v>
                </c:pt>
                <c:pt idx="210">
                  <c:v>0.32836621586300002</c:v>
                </c:pt>
                <c:pt idx="211">
                  <c:v>0.32989301999199999</c:v>
                </c:pt>
                <c:pt idx="212">
                  <c:v>0.32995564119999998</c:v>
                </c:pt>
                <c:pt idx="213">
                  <c:v>0.34160786807499999</c:v>
                </c:pt>
                <c:pt idx="214">
                  <c:v>0.34174471703800002</c:v>
                </c:pt>
                <c:pt idx="215">
                  <c:v>0.34258945499999999</c:v>
                </c:pt>
                <c:pt idx="216">
                  <c:v>0.34362242618099997</c:v>
                </c:pt>
                <c:pt idx="217">
                  <c:v>0.34507521105900002</c:v>
                </c:pt>
                <c:pt idx="218">
                  <c:v>0.345882621911</c:v>
                </c:pt>
                <c:pt idx="219">
                  <c:v>0.34727801699999999</c:v>
                </c:pt>
                <c:pt idx="220">
                  <c:v>0.34741637901299999</c:v>
                </c:pt>
                <c:pt idx="221">
                  <c:v>0.34786691399500003</c:v>
                </c:pt>
                <c:pt idx="222">
                  <c:v>0.34855658899500003</c:v>
                </c:pt>
                <c:pt idx="223">
                  <c:v>0.34970304399500002</c:v>
                </c:pt>
                <c:pt idx="224">
                  <c:v>0.35119279649500001</c:v>
                </c:pt>
                <c:pt idx="225">
                  <c:v>0.35210103649500002</c:v>
                </c:pt>
                <c:pt idx="226">
                  <c:v>0.35354269649499998</c:v>
                </c:pt>
                <c:pt idx="227">
                  <c:v>0.355057626495</c:v>
                </c:pt>
                <c:pt idx="228">
                  <c:v>0.356210071495</c:v>
                </c:pt>
                <c:pt idx="229">
                  <c:v>0.35777839649499998</c:v>
                </c:pt>
                <c:pt idx="230">
                  <c:v>0.35912573149499999</c:v>
                </c:pt>
                <c:pt idx="231">
                  <c:v>0.360644180245</c:v>
                </c:pt>
                <c:pt idx="232">
                  <c:v>0.36213285149500002</c:v>
                </c:pt>
                <c:pt idx="233">
                  <c:v>0.36330858649499997</c:v>
                </c:pt>
                <c:pt idx="234">
                  <c:v>0.364899656495</c:v>
                </c:pt>
                <c:pt idx="235">
                  <c:v>0.36586862774500001</c:v>
                </c:pt>
                <c:pt idx="236">
                  <c:v>0.36778202274499999</c:v>
                </c:pt>
                <c:pt idx="237">
                  <c:v>0.36873301649500001</c:v>
                </c:pt>
                <c:pt idx="238">
                  <c:v>0.36992868899499998</c:v>
                </c:pt>
                <c:pt idx="239">
                  <c:v>0.37159807649499998</c:v>
                </c:pt>
                <c:pt idx="240">
                  <c:v>0.37258912149500001</c:v>
                </c:pt>
                <c:pt idx="241">
                  <c:v>0.374162496495</c:v>
                </c:pt>
                <c:pt idx="242">
                  <c:v>0.375047381495</c:v>
                </c:pt>
                <c:pt idx="243">
                  <c:v>0.375366483995</c:v>
                </c:pt>
                <c:pt idx="244">
                  <c:v>0.37671827024499999</c:v>
                </c:pt>
                <c:pt idx="245">
                  <c:v>0.37691774899500002</c:v>
                </c:pt>
                <c:pt idx="246">
                  <c:v>0.37717331774500001</c:v>
                </c:pt>
                <c:pt idx="247">
                  <c:v>0.39267029295200001</c:v>
                </c:pt>
                <c:pt idx="248">
                  <c:v>0.39282117400400002</c:v>
                </c:pt>
                <c:pt idx="249">
                  <c:v>0.39365629018100001</c:v>
                </c:pt>
                <c:pt idx="250">
                  <c:v>0.39467565104899999</c:v>
                </c:pt>
                <c:pt idx="251">
                  <c:v>0.39608258510799998</c:v>
                </c:pt>
                <c:pt idx="252">
                  <c:v>0.39688721599999999</c:v>
                </c:pt>
                <c:pt idx="253">
                  <c:v>0.39786310600000002</c:v>
                </c:pt>
                <c:pt idx="254">
                  <c:v>0.39852938945900002</c:v>
                </c:pt>
                <c:pt idx="255">
                  <c:v>0.40000189320899998</c:v>
                </c:pt>
                <c:pt idx="256">
                  <c:v>0.40113360445899998</c:v>
                </c:pt>
                <c:pt idx="257">
                  <c:v>0.40264112445900002</c:v>
                </c:pt>
                <c:pt idx="258">
                  <c:v>0.40354007445899998</c:v>
                </c:pt>
                <c:pt idx="259">
                  <c:v>0.405107889459</c:v>
                </c:pt>
                <c:pt idx="260">
                  <c:v>0.40608482570900001</c:v>
                </c:pt>
                <c:pt idx="261">
                  <c:v>0.40775281899999999</c:v>
                </c:pt>
                <c:pt idx="262">
                  <c:v>0.41076965445899999</c:v>
                </c:pt>
                <c:pt idx="263">
                  <c:v>0.41282588445899998</c:v>
                </c:pt>
                <c:pt idx="264">
                  <c:v>0.414819323209</c:v>
                </c:pt>
                <c:pt idx="265">
                  <c:v>0.41678159570899997</c:v>
                </c:pt>
                <c:pt idx="266">
                  <c:v>0.41781449820900002</c:v>
                </c:pt>
                <c:pt idx="267">
                  <c:v>0.418744069459</c:v>
                </c:pt>
                <c:pt idx="268">
                  <c:v>0.42065124445899998</c:v>
                </c:pt>
                <c:pt idx="269">
                  <c:v>0.42251814945900001</c:v>
                </c:pt>
                <c:pt idx="270">
                  <c:v>0.42439412445899999</c:v>
                </c:pt>
                <c:pt idx="271">
                  <c:v>0.42633367945900003</c:v>
                </c:pt>
                <c:pt idx="272">
                  <c:v>0.42662259570900002</c:v>
                </c:pt>
                <c:pt idx="273">
                  <c:v>0.42694629070899998</c:v>
                </c:pt>
                <c:pt idx="274">
                  <c:v>0.42796513000000003</c:v>
                </c:pt>
                <c:pt idx="275">
                  <c:v>0.42935099945900002</c:v>
                </c:pt>
                <c:pt idx="276">
                  <c:v>0.42962774820900002</c:v>
                </c:pt>
                <c:pt idx="277">
                  <c:v>0.44195204296700002</c:v>
                </c:pt>
                <c:pt idx="278">
                  <c:v>0.44202594000000001</c:v>
                </c:pt>
                <c:pt idx="279">
                  <c:v>0.44298954222300002</c:v>
                </c:pt>
                <c:pt idx="280">
                  <c:v>0.44337230594400001</c:v>
                </c:pt>
                <c:pt idx="281">
                  <c:v>0.44343809813700003</c:v>
                </c:pt>
                <c:pt idx="282">
                  <c:v>0.44441911018399999</c:v>
                </c:pt>
                <c:pt idx="283">
                  <c:v>0.44479415291300001</c:v>
                </c:pt>
                <c:pt idx="284">
                  <c:v>0.444871815033</c:v>
                </c:pt>
                <c:pt idx="285">
                  <c:v>0.44582878296</c:v>
                </c:pt>
                <c:pt idx="286">
                  <c:v>0.44723751903600001</c:v>
                </c:pt>
                <c:pt idx="287">
                  <c:v>0.44778151424700002</c:v>
                </c:pt>
                <c:pt idx="288">
                  <c:v>0.44785198924699998</c:v>
                </c:pt>
                <c:pt idx="289">
                  <c:v>0.44910886824700003</c:v>
                </c:pt>
                <c:pt idx="290">
                  <c:v>0.44965230524700001</c:v>
                </c:pt>
                <c:pt idx="291">
                  <c:v>0.449805019247</c:v>
                </c:pt>
                <c:pt idx="292">
                  <c:v>0.45087603324699999</c:v>
                </c:pt>
                <c:pt idx="293">
                  <c:v>0.45141753224699999</c:v>
                </c:pt>
                <c:pt idx="294">
                  <c:v>0.45158307124699998</c:v>
                </c:pt>
                <c:pt idx="295">
                  <c:v>0.45264478324700003</c:v>
                </c:pt>
                <c:pt idx="296">
                  <c:v>0.45318488899999998</c:v>
                </c:pt>
                <c:pt idx="297">
                  <c:v>0.45439777624700001</c:v>
                </c:pt>
                <c:pt idx="298">
                  <c:v>0.45492963024700001</c:v>
                </c:pt>
                <c:pt idx="299">
                  <c:v>0.45616299324699999</c:v>
                </c:pt>
                <c:pt idx="300">
                  <c:v>0.45671020224699999</c:v>
                </c:pt>
                <c:pt idx="301">
                  <c:v>0.45772176124699998</c:v>
                </c:pt>
                <c:pt idx="302">
                  <c:v>0.45799704624699999</c:v>
                </c:pt>
                <c:pt idx="303">
                  <c:v>0.45978423524700002</c:v>
                </c:pt>
                <c:pt idx="304">
                  <c:v>0.46163605524700002</c:v>
                </c:pt>
                <c:pt idx="305">
                  <c:v>0.46348500824700001</c:v>
                </c:pt>
                <c:pt idx="306">
                  <c:v>0.46403803924699999</c:v>
                </c:pt>
                <c:pt idx="307">
                  <c:v>0.465297400247</c:v>
                </c:pt>
                <c:pt idx="308">
                  <c:v>0.46714971424700003</c:v>
                </c:pt>
                <c:pt idx="309">
                  <c:v>0.46776539499999997</c:v>
                </c:pt>
                <c:pt idx="310">
                  <c:v>0.46962448024699999</c:v>
                </c:pt>
                <c:pt idx="311">
                  <c:v>0.46977143524699999</c:v>
                </c:pt>
                <c:pt idx="312">
                  <c:v>0.47094606624699997</c:v>
                </c:pt>
                <c:pt idx="313">
                  <c:v>0.471515885247</c:v>
                </c:pt>
                <c:pt idx="314">
                  <c:v>0.47166082424700001</c:v>
                </c:pt>
                <c:pt idx="315">
                  <c:v>0.47278730624699999</c:v>
                </c:pt>
                <c:pt idx="316">
                  <c:v>0.47335075024700002</c:v>
                </c:pt>
                <c:pt idx="317">
                  <c:v>0.473513928247</c:v>
                </c:pt>
                <c:pt idx="318">
                  <c:v>0.47470610124700002</c:v>
                </c:pt>
                <c:pt idx="319">
                  <c:v>0.47529423724699998</c:v>
                </c:pt>
                <c:pt idx="320">
                  <c:v>0.477169074247</c:v>
                </c:pt>
                <c:pt idx="321">
                  <c:v>0.47775644124700001</c:v>
                </c:pt>
                <c:pt idx="322">
                  <c:v>0.47859189924700002</c:v>
                </c:pt>
                <c:pt idx="323">
                  <c:v>0.47916204224699999</c:v>
                </c:pt>
                <c:pt idx="324">
                  <c:v>0.47930382824700002</c:v>
                </c:pt>
                <c:pt idx="325">
                  <c:v>0.48046563024700001</c:v>
                </c:pt>
                <c:pt idx="326">
                  <c:v>0.481037001247</c:v>
                </c:pt>
                <c:pt idx="327">
                  <c:v>0.48119711824700001</c:v>
                </c:pt>
                <c:pt idx="328">
                  <c:v>0.48237251224700001</c:v>
                </c:pt>
                <c:pt idx="329">
                  <c:v>0.48294820999999999</c:v>
                </c:pt>
                <c:pt idx="330">
                  <c:v>0.48422411624700001</c:v>
                </c:pt>
                <c:pt idx="331">
                  <c:v>0.48476842824700001</c:v>
                </c:pt>
                <c:pt idx="332">
                  <c:v>0.48606374124700003</c:v>
                </c:pt>
                <c:pt idx="333">
                  <c:v>0.48790993724699999</c:v>
                </c:pt>
                <c:pt idx="334">
                  <c:v>0.488456739247</c:v>
                </c:pt>
              </c:numCache>
            </c:numRef>
          </c:xVal>
          <c:yVal>
            <c:numRef>
              <c:f>'Ondemand-menu timeline'!$N$2:$N$336</c:f>
              <c:numCache>
                <c:formatCode>General</c:formatCode>
                <c:ptCount val="335"/>
                <c:pt idx="0">
                  <c:v>0.25896287899999998</c:v>
                </c:pt>
                <c:pt idx="1">
                  <c:v>0.31341184399999999</c:v>
                </c:pt>
                <c:pt idx="2">
                  <c:v>0.25950782500000003</c:v>
                </c:pt>
                <c:pt idx="3">
                  <c:v>0.26773196900000001</c:v>
                </c:pt>
                <c:pt idx="4">
                  <c:v>0.29389690299999999</c:v>
                </c:pt>
                <c:pt idx="5">
                  <c:v>0.29286789600000002</c:v>
                </c:pt>
                <c:pt idx="6">
                  <c:v>0.293134691</c:v>
                </c:pt>
                <c:pt idx="7">
                  <c:v>0.25354278699999999</c:v>
                </c:pt>
                <c:pt idx="8">
                  <c:v>0.26671086999999999</c:v>
                </c:pt>
                <c:pt idx="9">
                  <c:v>0.25720283700000002</c:v>
                </c:pt>
                <c:pt idx="10">
                  <c:v>0.25845764700000001</c:v>
                </c:pt>
                <c:pt idx="11">
                  <c:v>5.8137409999999999E-3</c:v>
                </c:pt>
                <c:pt idx="12">
                  <c:v>4.1435971000000002E-2</c:v>
                </c:pt>
                <c:pt idx="13">
                  <c:v>2.8370000000000001E-3</c:v>
                </c:pt>
                <c:pt idx="14">
                  <c:v>5.9630459999999996E-3</c:v>
                </c:pt>
                <c:pt idx="15">
                  <c:v>6.1038645000000002E-2</c:v>
                </c:pt>
                <c:pt idx="16">
                  <c:v>3.846923E-2</c:v>
                </c:pt>
                <c:pt idx="17">
                  <c:v>1.3800664000000001E-2</c:v>
                </c:pt>
                <c:pt idx="18">
                  <c:v>0.81926906200000005</c:v>
                </c:pt>
                <c:pt idx="19">
                  <c:v>0.77095044999999995</c:v>
                </c:pt>
                <c:pt idx="20">
                  <c:v>7.3269152000000004E-2</c:v>
                </c:pt>
                <c:pt idx="21">
                  <c:v>1.130905928</c:v>
                </c:pt>
                <c:pt idx="22">
                  <c:v>0.58937545499999999</c:v>
                </c:pt>
                <c:pt idx="23">
                  <c:v>1.1741873330000001</c:v>
                </c:pt>
                <c:pt idx="24">
                  <c:v>0.61332945699999997</c:v>
                </c:pt>
                <c:pt idx="25">
                  <c:v>0.78855465400000002</c:v>
                </c:pt>
                <c:pt idx="26">
                  <c:v>1.102433628</c:v>
                </c:pt>
                <c:pt idx="27">
                  <c:v>0.58584266600000001</c:v>
                </c:pt>
                <c:pt idx="28">
                  <c:v>1.17269194</c:v>
                </c:pt>
                <c:pt idx="29">
                  <c:v>1.244600183</c:v>
                </c:pt>
                <c:pt idx="30">
                  <c:v>1.101659969</c:v>
                </c:pt>
                <c:pt idx="31">
                  <c:v>0.74657052199999996</c:v>
                </c:pt>
                <c:pt idx="32">
                  <c:v>1.6948762719999999</c:v>
                </c:pt>
                <c:pt idx="33">
                  <c:v>1.6106352719999999</c:v>
                </c:pt>
                <c:pt idx="34">
                  <c:v>1.593081569</c:v>
                </c:pt>
                <c:pt idx="35">
                  <c:v>0.41418652</c:v>
                </c:pt>
                <c:pt idx="36">
                  <c:v>0.93717753500000001</c:v>
                </c:pt>
                <c:pt idx="37">
                  <c:v>1.609170268</c:v>
                </c:pt>
                <c:pt idx="38">
                  <c:v>1.6252903190000001</c:v>
                </c:pt>
                <c:pt idx="39">
                  <c:v>1.704018576</c:v>
                </c:pt>
                <c:pt idx="40">
                  <c:v>1.6593492860000001</c:v>
                </c:pt>
                <c:pt idx="41">
                  <c:v>0.237397319</c:v>
                </c:pt>
                <c:pt idx="42">
                  <c:v>1.3781319E-2</c:v>
                </c:pt>
                <c:pt idx="43">
                  <c:v>3.8626318999999999E-2</c:v>
                </c:pt>
                <c:pt idx="44">
                  <c:v>3.7914999999999997E-2</c:v>
                </c:pt>
                <c:pt idx="45">
                  <c:v>3.9352499999999999E-2</c:v>
                </c:pt>
                <c:pt idx="46">
                  <c:v>1.3080827960000001</c:v>
                </c:pt>
                <c:pt idx="47">
                  <c:v>1.2685846700000001</c:v>
                </c:pt>
                <c:pt idx="48">
                  <c:v>0.55123433499999996</c:v>
                </c:pt>
                <c:pt idx="49">
                  <c:v>0.69810429699999998</c:v>
                </c:pt>
                <c:pt idx="50">
                  <c:v>1.447210718</c:v>
                </c:pt>
                <c:pt idx="51">
                  <c:v>1.524092547</c:v>
                </c:pt>
                <c:pt idx="52">
                  <c:v>1.518908301</c:v>
                </c:pt>
                <c:pt idx="53">
                  <c:v>1.4635223079999999</c:v>
                </c:pt>
                <c:pt idx="54">
                  <c:v>1.4759805909999999</c:v>
                </c:pt>
                <c:pt idx="55">
                  <c:v>0.42642297099999998</c:v>
                </c:pt>
                <c:pt idx="56">
                  <c:v>1.062224228</c:v>
                </c:pt>
                <c:pt idx="57">
                  <c:v>1.5889379779999999</c:v>
                </c:pt>
                <c:pt idx="58">
                  <c:v>1.5616849779999999</c:v>
                </c:pt>
                <c:pt idx="59">
                  <c:v>1.573886978</c:v>
                </c:pt>
                <c:pt idx="60">
                  <c:v>1.606242978</c:v>
                </c:pt>
                <c:pt idx="61">
                  <c:v>1.1092478649999999</c:v>
                </c:pt>
                <c:pt idx="62">
                  <c:v>0.42498297800000001</c:v>
                </c:pt>
                <c:pt idx="63">
                  <c:v>1.5677993750000001</c:v>
                </c:pt>
                <c:pt idx="64">
                  <c:v>1.638005978</c:v>
                </c:pt>
                <c:pt idx="65">
                  <c:v>1.597430978</c:v>
                </c:pt>
                <c:pt idx="66">
                  <c:v>1.620732625</c:v>
                </c:pt>
                <c:pt idx="67">
                  <c:v>0.330255625</c:v>
                </c:pt>
                <c:pt idx="68">
                  <c:v>1.4259374999999999E-2</c:v>
                </c:pt>
                <c:pt idx="69">
                  <c:v>3.7232124999999998E-2</c:v>
                </c:pt>
                <c:pt idx="70">
                  <c:v>3.7705000000000002E-2</c:v>
                </c:pt>
                <c:pt idx="71">
                  <c:v>3.7795000000000002E-2</c:v>
                </c:pt>
                <c:pt idx="72">
                  <c:v>1.89292E-4</c:v>
                </c:pt>
                <c:pt idx="73">
                  <c:v>1.3554086780000001</c:v>
                </c:pt>
                <c:pt idx="74">
                  <c:v>1.3501820760000001</c:v>
                </c:pt>
                <c:pt idx="75">
                  <c:v>1.3163628650000001</c:v>
                </c:pt>
                <c:pt idx="76">
                  <c:v>0.47688948799999997</c:v>
                </c:pt>
                <c:pt idx="77">
                  <c:v>0.97526256499999997</c:v>
                </c:pt>
                <c:pt idx="78">
                  <c:v>1.5339409340000001</c:v>
                </c:pt>
                <c:pt idx="79">
                  <c:v>1.5384421100000001</c:v>
                </c:pt>
                <c:pt idx="80">
                  <c:v>1.5149479370000001</c:v>
                </c:pt>
                <c:pt idx="81">
                  <c:v>1.577214881</c:v>
                </c:pt>
                <c:pt idx="82">
                  <c:v>1.448832704</c:v>
                </c:pt>
                <c:pt idx="83">
                  <c:v>1.1892099999999999E-2</c:v>
                </c:pt>
                <c:pt idx="84">
                  <c:v>1.618783238</c:v>
                </c:pt>
                <c:pt idx="85">
                  <c:v>1.5756957700000001</c:v>
                </c:pt>
                <c:pt idx="86">
                  <c:v>1.571996341</c:v>
                </c:pt>
                <c:pt idx="87">
                  <c:v>1.5425812480000001</c:v>
                </c:pt>
                <c:pt idx="88">
                  <c:v>1.536429933</c:v>
                </c:pt>
                <c:pt idx="89">
                  <c:v>0.58110706499999998</c:v>
                </c:pt>
                <c:pt idx="90">
                  <c:v>6.4667932999999997E-2</c:v>
                </c:pt>
                <c:pt idx="91">
                  <c:v>0.85846589600000001</c:v>
                </c:pt>
                <c:pt idx="92">
                  <c:v>1.4944196830000001</c:v>
                </c:pt>
                <c:pt idx="93">
                  <c:v>1.492064646</c:v>
                </c:pt>
                <c:pt idx="94">
                  <c:v>1.510110646</c:v>
                </c:pt>
                <c:pt idx="95">
                  <c:v>1.501336896</c:v>
                </c:pt>
                <c:pt idx="96">
                  <c:v>0.13797068300000001</c:v>
                </c:pt>
                <c:pt idx="97">
                  <c:v>1.2680683E-2</c:v>
                </c:pt>
                <c:pt idx="98">
                  <c:v>3.6788750000000002E-2</c:v>
                </c:pt>
                <c:pt idx="99">
                  <c:v>3.7277499999999998E-2</c:v>
                </c:pt>
                <c:pt idx="100">
                  <c:v>3.6831932999999997E-2</c:v>
                </c:pt>
                <c:pt idx="101">
                  <c:v>1.2792736360000001</c:v>
                </c:pt>
                <c:pt idx="102">
                  <c:v>1.2675279500000001</c:v>
                </c:pt>
                <c:pt idx="103">
                  <c:v>1.2813611359999999</c:v>
                </c:pt>
                <c:pt idx="104">
                  <c:v>1.1966859299999999</c:v>
                </c:pt>
                <c:pt idx="105">
                  <c:v>1.4464815209999999</c:v>
                </c:pt>
                <c:pt idx="106">
                  <c:v>1.4645853019999999</c:v>
                </c:pt>
                <c:pt idx="107">
                  <c:v>1.4810320640000001</c:v>
                </c:pt>
                <c:pt idx="108">
                  <c:v>1.4642133209999999</c:v>
                </c:pt>
                <c:pt idx="109">
                  <c:v>1.43096336</c:v>
                </c:pt>
                <c:pt idx="110">
                  <c:v>1.765618224</c:v>
                </c:pt>
                <c:pt idx="111">
                  <c:v>1.551292068</c:v>
                </c:pt>
                <c:pt idx="112">
                  <c:v>1.5417610230000001</c:v>
                </c:pt>
                <c:pt idx="113">
                  <c:v>1.5215597240000001</c:v>
                </c:pt>
                <c:pt idx="114">
                  <c:v>1.5698544569999999</c:v>
                </c:pt>
                <c:pt idx="115">
                  <c:v>0.79878182799999997</c:v>
                </c:pt>
                <c:pt idx="116">
                  <c:v>2.1200099999999999E-4</c:v>
                </c:pt>
                <c:pt idx="117">
                  <c:v>0.69267122199999998</c:v>
                </c:pt>
                <c:pt idx="118">
                  <c:v>1.5083049930000001</c:v>
                </c:pt>
                <c:pt idx="119">
                  <c:v>1.5298444929999999</c:v>
                </c:pt>
                <c:pt idx="120">
                  <c:v>1.5161144929999999</c:v>
                </c:pt>
                <c:pt idx="121">
                  <c:v>1.504205993</c:v>
                </c:pt>
                <c:pt idx="122">
                  <c:v>1.1230992710000001</c:v>
                </c:pt>
                <c:pt idx="123">
                  <c:v>1.1782271E-2</c:v>
                </c:pt>
                <c:pt idx="124">
                  <c:v>1.1942504730000001</c:v>
                </c:pt>
                <c:pt idx="125">
                  <c:v>2.0956783999999999E-2</c:v>
                </c:pt>
                <c:pt idx="126">
                  <c:v>0.94045187799999996</c:v>
                </c:pt>
                <c:pt idx="127">
                  <c:v>9.8067795999999999E-2</c:v>
                </c:pt>
                <c:pt idx="128">
                  <c:v>2.3535868000000001E-2</c:v>
                </c:pt>
                <c:pt idx="129">
                  <c:v>0.90094456199999995</c:v>
                </c:pt>
                <c:pt idx="130">
                  <c:v>0.11945192</c:v>
                </c:pt>
                <c:pt idx="131">
                  <c:v>2.1747513E-2</c:v>
                </c:pt>
                <c:pt idx="132">
                  <c:v>0.85535194599999997</c:v>
                </c:pt>
                <c:pt idx="133">
                  <c:v>9.2093684999999995E-2</c:v>
                </c:pt>
                <c:pt idx="134">
                  <c:v>3.1317698999999997E-2</c:v>
                </c:pt>
                <c:pt idx="135">
                  <c:v>0.864247074</c:v>
                </c:pt>
                <c:pt idx="136">
                  <c:v>0.12221478700000001</c:v>
                </c:pt>
                <c:pt idx="137">
                  <c:v>1.9357711E-2</c:v>
                </c:pt>
                <c:pt idx="138">
                  <c:v>0.69147733600000005</c:v>
                </c:pt>
                <c:pt idx="139">
                  <c:v>5.6607704000000002E-2</c:v>
                </c:pt>
                <c:pt idx="140">
                  <c:v>9.3996485000000005E-2</c:v>
                </c:pt>
                <c:pt idx="141">
                  <c:v>0.108773311</c:v>
                </c:pt>
                <c:pt idx="142">
                  <c:v>0.864655438</c:v>
                </c:pt>
                <c:pt idx="143">
                  <c:v>0.11827533</c:v>
                </c:pt>
                <c:pt idx="144">
                  <c:v>0.10221364400000001</c:v>
                </c:pt>
                <c:pt idx="145">
                  <c:v>0.85118763900000005</c:v>
                </c:pt>
                <c:pt idx="146">
                  <c:v>9.8519262999999996E-2</c:v>
                </c:pt>
                <c:pt idx="147">
                  <c:v>0.113031771</c:v>
                </c:pt>
                <c:pt idx="148">
                  <c:v>8.9857551999999993E-2</c:v>
                </c:pt>
                <c:pt idx="149">
                  <c:v>9.8793226999999997E-2</c:v>
                </c:pt>
                <c:pt idx="150">
                  <c:v>9.9884358000000006E-2</c:v>
                </c:pt>
                <c:pt idx="151">
                  <c:v>7.5903485000000007E-2</c:v>
                </c:pt>
                <c:pt idx="152">
                  <c:v>5.9756999999999998E-2</c:v>
                </c:pt>
                <c:pt idx="153">
                  <c:v>0.55876630000000005</c:v>
                </c:pt>
                <c:pt idx="154">
                  <c:v>0.100116364</c:v>
                </c:pt>
                <c:pt idx="155">
                  <c:v>0.103988529</c:v>
                </c:pt>
                <c:pt idx="156">
                  <c:v>0.89786501100000005</c:v>
                </c:pt>
                <c:pt idx="157">
                  <c:v>2.6262160460000001</c:v>
                </c:pt>
                <c:pt idx="158">
                  <c:v>0.14181338399999999</c:v>
                </c:pt>
                <c:pt idx="159">
                  <c:v>1.183720452</c:v>
                </c:pt>
                <c:pt idx="160">
                  <c:v>1.479872077</c:v>
                </c:pt>
                <c:pt idx="161">
                  <c:v>1.0412073399999999</c:v>
                </c:pt>
                <c:pt idx="162">
                  <c:v>0.82343947100000003</c:v>
                </c:pt>
                <c:pt idx="163">
                  <c:v>0.85550120299999999</c:v>
                </c:pt>
                <c:pt idx="164">
                  <c:v>1.419112288</c:v>
                </c:pt>
                <c:pt idx="165">
                  <c:v>1.7140460999999999E-2</c:v>
                </c:pt>
                <c:pt idx="166">
                  <c:v>0.115521864</c:v>
                </c:pt>
                <c:pt idx="167">
                  <c:v>1.1060900810000001</c:v>
                </c:pt>
                <c:pt idx="168">
                  <c:v>1.568697534</c:v>
                </c:pt>
                <c:pt idx="169">
                  <c:v>0.82688352899999995</c:v>
                </c:pt>
                <c:pt idx="170">
                  <c:v>0.35439143899999997</c:v>
                </c:pt>
                <c:pt idx="171">
                  <c:v>0.71613314900000002</c:v>
                </c:pt>
                <c:pt idx="172">
                  <c:v>2.0400099999999999E-4</c:v>
                </c:pt>
                <c:pt idx="173">
                  <c:v>3.8177610000000001E-2</c:v>
                </c:pt>
                <c:pt idx="174">
                  <c:v>3.9289610000000003E-2</c:v>
                </c:pt>
                <c:pt idx="175">
                  <c:v>3.9251609999999999E-2</c:v>
                </c:pt>
                <c:pt idx="176">
                  <c:v>6.1846100000000001E-3</c:v>
                </c:pt>
                <c:pt idx="177">
                  <c:v>3.958561E-2</c:v>
                </c:pt>
                <c:pt idx="178">
                  <c:v>3.3622384999999998E-2</c:v>
                </c:pt>
                <c:pt idx="179">
                  <c:v>0.80837149900000005</c:v>
                </c:pt>
                <c:pt idx="180">
                  <c:v>0.50603542800000001</c:v>
                </c:pt>
                <c:pt idx="181">
                  <c:v>0.33039007399999998</c:v>
                </c:pt>
                <c:pt idx="182">
                  <c:v>1.145099233</c:v>
                </c:pt>
                <c:pt idx="183">
                  <c:v>0.61164641799999997</c:v>
                </c:pt>
                <c:pt idx="184">
                  <c:v>0.99038306300000001</c:v>
                </c:pt>
                <c:pt idx="185">
                  <c:v>0.97029363899999999</c:v>
                </c:pt>
                <c:pt idx="186">
                  <c:v>0.82942148900000001</c:v>
                </c:pt>
                <c:pt idx="187">
                  <c:v>1.1760033510000001</c:v>
                </c:pt>
                <c:pt idx="188">
                  <c:v>0.61953993900000004</c:v>
                </c:pt>
                <c:pt idx="189">
                  <c:v>1.0188610899999999</c:v>
                </c:pt>
                <c:pt idx="190">
                  <c:v>0.53710453400000002</c:v>
                </c:pt>
                <c:pt idx="191">
                  <c:v>0.30990506099999998</c:v>
                </c:pt>
                <c:pt idx="192">
                  <c:v>0.91442881099999995</c:v>
                </c:pt>
                <c:pt idx="193">
                  <c:v>1.298773811</c:v>
                </c:pt>
                <c:pt idx="194">
                  <c:v>0.71283381099999998</c:v>
                </c:pt>
                <c:pt idx="195">
                  <c:v>1.108279043</c:v>
                </c:pt>
                <c:pt idx="196">
                  <c:v>1.011242438</c:v>
                </c:pt>
                <c:pt idx="197">
                  <c:v>0.93890881100000001</c:v>
                </c:pt>
                <c:pt idx="198">
                  <c:v>1.3394688109999999</c:v>
                </c:pt>
                <c:pt idx="199">
                  <c:v>0.44760706099999997</c:v>
                </c:pt>
                <c:pt idx="200">
                  <c:v>0.333503561</c:v>
                </c:pt>
                <c:pt idx="201">
                  <c:v>1.087339039</c:v>
                </c:pt>
                <c:pt idx="202">
                  <c:v>1.2625973109999999</c:v>
                </c:pt>
                <c:pt idx="203">
                  <c:v>0.955486061</c:v>
                </c:pt>
                <c:pt idx="204">
                  <c:v>1.349142311</c:v>
                </c:pt>
                <c:pt idx="205">
                  <c:v>0.74594231099999997</c:v>
                </c:pt>
                <c:pt idx="206">
                  <c:v>0.157465623</c:v>
                </c:pt>
                <c:pt idx="207">
                  <c:v>1.3335623E-2</c:v>
                </c:pt>
                <c:pt idx="208">
                  <c:v>3.7441250000000002E-2</c:v>
                </c:pt>
                <c:pt idx="209">
                  <c:v>3.7123749999999997E-2</c:v>
                </c:pt>
                <c:pt idx="210">
                  <c:v>1.3578013999999999E-2</c:v>
                </c:pt>
                <c:pt idx="211">
                  <c:v>1.9242286000000001E-2</c:v>
                </c:pt>
                <c:pt idx="212">
                  <c:v>6.5410779999999996E-3</c:v>
                </c:pt>
                <c:pt idx="213">
                  <c:v>1.9819448999999999E-2</c:v>
                </c:pt>
                <c:pt idx="214">
                  <c:v>0.72379469799999996</c:v>
                </c:pt>
                <c:pt idx="215">
                  <c:v>0.91297870400000003</c:v>
                </c:pt>
                <c:pt idx="216">
                  <c:v>1.3369664429999999</c:v>
                </c:pt>
                <c:pt idx="217">
                  <c:v>0.69432441300000003</c:v>
                </c:pt>
                <c:pt idx="218">
                  <c:v>1.140354943</c:v>
                </c:pt>
                <c:pt idx="219">
                  <c:v>1.6736939999999999E-2</c:v>
                </c:pt>
                <c:pt idx="220">
                  <c:v>0.26616080399999997</c:v>
                </c:pt>
                <c:pt idx="221">
                  <c:v>0.48067335500000002</c:v>
                </c:pt>
                <c:pt idx="222">
                  <c:v>0.93937410499999996</c:v>
                </c:pt>
                <c:pt idx="223">
                  <c:v>1.291564105</c:v>
                </c:pt>
                <c:pt idx="224">
                  <c:v>0.70609160500000001</c:v>
                </c:pt>
                <c:pt idx="225">
                  <c:v>1.0815402569999999</c:v>
                </c:pt>
                <c:pt idx="226">
                  <c:v>1.3047816050000001</c:v>
                </c:pt>
                <c:pt idx="227">
                  <c:v>0.95000935500000006</c:v>
                </c:pt>
                <c:pt idx="228">
                  <c:v>1.3334508549999999</c:v>
                </c:pt>
                <c:pt idx="229">
                  <c:v>1.1494408549999999</c:v>
                </c:pt>
                <c:pt idx="230">
                  <c:v>1.1656162919999999</c:v>
                </c:pt>
                <c:pt idx="231">
                  <c:v>1.283467855</c:v>
                </c:pt>
                <c:pt idx="232">
                  <c:v>0.97427935499999996</c:v>
                </c:pt>
                <c:pt idx="233">
                  <c:v>1.379694355</c:v>
                </c:pt>
                <c:pt idx="234">
                  <c:v>0.76906510500000003</c:v>
                </c:pt>
                <c:pt idx="235">
                  <c:v>1.1920370179999999</c:v>
                </c:pt>
                <c:pt idx="236">
                  <c:v>0.75026035499999999</c:v>
                </c:pt>
                <c:pt idx="237">
                  <c:v>0.98029660500000004</c:v>
                </c:pt>
                <c:pt idx="238">
                  <c:v>1.4609941049999999</c:v>
                </c:pt>
                <c:pt idx="239">
                  <c:v>0.79054160500000004</c:v>
                </c:pt>
                <c:pt idx="240">
                  <c:v>1.2119602220000001</c:v>
                </c:pt>
                <c:pt idx="241">
                  <c:v>0.78661150499999999</c:v>
                </c:pt>
                <c:pt idx="242">
                  <c:v>1.3326505000000001E-2</c:v>
                </c:pt>
                <c:pt idx="243">
                  <c:v>3.7483750000000003E-2</c:v>
                </c:pt>
                <c:pt idx="244">
                  <c:v>3.3806250000000003E-2</c:v>
                </c:pt>
                <c:pt idx="245">
                  <c:v>3.7601250000000003E-2</c:v>
                </c:pt>
                <c:pt idx="246">
                  <c:v>3.7603749999999998E-2</c:v>
                </c:pt>
                <c:pt idx="247">
                  <c:v>3.2183010999999997E-2</c:v>
                </c:pt>
                <c:pt idx="248">
                  <c:v>0.71685700900000004</c:v>
                </c:pt>
                <c:pt idx="249">
                  <c:v>0.89717386099999996</c:v>
                </c:pt>
                <c:pt idx="250">
                  <c:v>1.2880160270000001</c:v>
                </c:pt>
                <c:pt idx="251">
                  <c:v>0.68856490100000001</c:v>
                </c:pt>
                <c:pt idx="252">
                  <c:v>0.79481605600000005</c:v>
                </c:pt>
                <c:pt idx="253">
                  <c:v>0.31788240800000001</c:v>
                </c:pt>
                <c:pt idx="254">
                  <c:v>1.2666417050000001</c:v>
                </c:pt>
                <c:pt idx="255">
                  <c:v>0.93560738600000004</c:v>
                </c:pt>
                <c:pt idx="256">
                  <c:v>1.3000857699999999</c:v>
                </c:pt>
                <c:pt idx="257">
                  <c:v>0.70304246299999995</c:v>
                </c:pt>
                <c:pt idx="258">
                  <c:v>1.371634142</c:v>
                </c:pt>
                <c:pt idx="259">
                  <c:v>0.76248974599999997</c:v>
                </c:pt>
                <c:pt idx="260">
                  <c:v>1.2558743610000001</c:v>
                </c:pt>
                <c:pt idx="261">
                  <c:v>2.775663175</c:v>
                </c:pt>
                <c:pt idx="262">
                  <c:v>1.8003162159999999</c:v>
                </c:pt>
                <c:pt idx="263">
                  <c:v>1.7441512159999999</c:v>
                </c:pt>
                <c:pt idx="264">
                  <c:v>1.7193824660000001</c:v>
                </c:pt>
                <c:pt idx="265">
                  <c:v>0.90024833999999998</c:v>
                </c:pt>
                <c:pt idx="266">
                  <c:v>0.67557346600000001</c:v>
                </c:pt>
                <c:pt idx="267">
                  <c:v>1.6706332159999999</c:v>
                </c:pt>
                <c:pt idx="268">
                  <c:v>1.625401216</c:v>
                </c:pt>
                <c:pt idx="269">
                  <c:v>1.6216402160000001</c:v>
                </c:pt>
                <c:pt idx="270">
                  <c:v>1.684076216</c:v>
                </c:pt>
                <c:pt idx="271">
                  <c:v>0.162672541</c:v>
                </c:pt>
                <c:pt idx="272">
                  <c:v>1.2153291E-2</c:v>
                </c:pt>
                <c:pt idx="273">
                  <c:v>3.6694999999999998E-2</c:v>
                </c:pt>
                <c:pt idx="274">
                  <c:v>2.0555708999999998E-2</c:v>
                </c:pt>
                <c:pt idx="275">
                  <c:v>3.8460541000000001E-2</c:v>
                </c:pt>
                <c:pt idx="276">
                  <c:v>3.9504790999999997E-2</c:v>
                </c:pt>
                <c:pt idx="277">
                  <c:v>2.4447812999999999E-2</c:v>
                </c:pt>
                <c:pt idx="278">
                  <c:v>0.84870615199999999</c:v>
                </c:pt>
                <c:pt idx="279">
                  <c:v>0.111438974</c:v>
                </c:pt>
                <c:pt idx="280">
                  <c:v>1.5026612999999999E-2</c:v>
                </c:pt>
                <c:pt idx="281">
                  <c:v>0.86381501999999999</c:v>
                </c:pt>
                <c:pt idx="282">
                  <c:v>9.6647342999999997E-2</c:v>
                </c:pt>
                <c:pt idx="283">
                  <c:v>2.7986725E-2</c:v>
                </c:pt>
                <c:pt idx="284">
                  <c:v>0.83903912899999999</c:v>
                </c:pt>
                <c:pt idx="285">
                  <c:v>0.112674522</c:v>
                </c:pt>
                <c:pt idx="286">
                  <c:v>9.1544226000000006E-2</c:v>
                </c:pt>
                <c:pt idx="287">
                  <c:v>4.5789202000000001E-2</c:v>
                </c:pt>
                <c:pt idx="288">
                  <c:v>1.072519008</c:v>
                </c:pt>
                <c:pt idx="289">
                  <c:v>0.12599285800000001</c:v>
                </c:pt>
                <c:pt idx="290">
                  <c:v>9.9316953999999999E-2</c:v>
                </c:pt>
                <c:pt idx="291">
                  <c:v>0.88758081600000005</c:v>
                </c:pt>
                <c:pt idx="292">
                  <c:v>0.10085886199999999</c:v>
                </c:pt>
                <c:pt idx="293">
                  <c:v>0.110311753</c:v>
                </c:pt>
                <c:pt idx="294">
                  <c:v>0.87945172199999999</c:v>
                </c:pt>
                <c:pt idx="295">
                  <c:v>0.12052655600000001</c:v>
                </c:pt>
                <c:pt idx="296">
                  <c:v>9.7156999999999993E-2</c:v>
                </c:pt>
                <c:pt idx="297">
                  <c:v>9.8032584000000006E-2</c:v>
                </c:pt>
                <c:pt idx="298">
                  <c:v>0.119675454</c:v>
                </c:pt>
                <c:pt idx="299">
                  <c:v>0.112213548</c:v>
                </c:pt>
                <c:pt idx="300">
                  <c:v>9.9813753000000005E-2</c:v>
                </c:pt>
                <c:pt idx="301">
                  <c:v>8.7482628000000007E-2</c:v>
                </c:pt>
                <c:pt idx="302">
                  <c:v>9.8079576000000002E-2</c:v>
                </c:pt>
                <c:pt idx="303">
                  <c:v>0.12396581199999999</c:v>
                </c:pt>
                <c:pt idx="304">
                  <c:v>0.10091394200000001</c:v>
                </c:pt>
                <c:pt idx="305">
                  <c:v>0.120632712</c:v>
                </c:pt>
                <c:pt idx="306">
                  <c:v>8.9812954E-2</c:v>
                </c:pt>
                <c:pt idx="307">
                  <c:v>9.8849934E-2</c:v>
                </c:pt>
                <c:pt idx="308">
                  <c:v>0.12011465</c:v>
                </c:pt>
                <c:pt idx="309">
                  <c:v>1.3972868169999999</c:v>
                </c:pt>
                <c:pt idx="310">
                  <c:v>8.9328752999999997E-2</c:v>
                </c:pt>
                <c:pt idx="311">
                  <c:v>0.98810389200000004</c:v>
                </c:pt>
                <c:pt idx="312">
                  <c:v>0.13256477799999999</c:v>
                </c:pt>
                <c:pt idx="313">
                  <c:v>8.5851953999999994E-2</c:v>
                </c:pt>
                <c:pt idx="314">
                  <c:v>0.93917751599999999</c:v>
                </c:pt>
                <c:pt idx="315">
                  <c:v>0.105818548</c:v>
                </c:pt>
                <c:pt idx="316">
                  <c:v>0.101986204</c:v>
                </c:pt>
                <c:pt idx="317">
                  <c:v>1.0028756560000001</c:v>
                </c:pt>
                <c:pt idx="318">
                  <c:v>0.12877256000000001</c:v>
                </c:pt>
                <c:pt idx="319">
                  <c:v>8.4904203999999997E-2</c:v>
                </c:pt>
                <c:pt idx="320">
                  <c:v>0.105182204</c:v>
                </c:pt>
                <c:pt idx="321">
                  <c:v>0.64386162800000002</c:v>
                </c:pt>
                <c:pt idx="322">
                  <c:v>0.13113886</c:v>
                </c:pt>
                <c:pt idx="323">
                  <c:v>8.3189953999999997E-2</c:v>
                </c:pt>
                <c:pt idx="324">
                  <c:v>0.97472383399999996</c:v>
                </c:pt>
                <c:pt idx="325">
                  <c:v>0.10229861599999999</c:v>
                </c:pt>
                <c:pt idx="326">
                  <c:v>9.8785953999999995E-2</c:v>
                </c:pt>
                <c:pt idx="327">
                  <c:v>0.98784373400000003</c:v>
                </c:pt>
                <c:pt idx="328">
                  <c:v>0.12770995199999999</c:v>
                </c:pt>
                <c:pt idx="329">
                  <c:v>9.7100000000000006E-2</c:v>
                </c:pt>
                <c:pt idx="330">
                  <c:v>0.100576976</c:v>
                </c:pt>
                <c:pt idx="331">
                  <c:v>0.106673954</c:v>
                </c:pt>
                <c:pt idx="332">
                  <c:v>0.114839502</c:v>
                </c:pt>
                <c:pt idx="333">
                  <c:v>0.10152862999999999</c:v>
                </c:pt>
                <c:pt idx="334">
                  <c:v>9.8341753000000004E-2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ADDB-4290-99F7-232950FAA8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648086368"/>
        <c:axId val="-648239744"/>
      </c:scatterChart>
      <c:valAx>
        <c:axId val="-648246912"/>
        <c:scaling>
          <c:orientation val="minMax"/>
          <c:max val="0.23499999999999999"/>
          <c:min val="0.1350000000000000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Time (s)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9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 w="317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48417376"/>
        <c:crosses val="autoZero"/>
        <c:crossBetween val="midCat"/>
      </c:valAx>
      <c:valAx>
        <c:axId val="-648417376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Utilization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9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 w="317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48246912"/>
        <c:crosses val="autoZero"/>
        <c:crossBetween val="midCat"/>
        <c:majorUnit val="0.2"/>
      </c:valAx>
      <c:valAx>
        <c:axId val="-648239744"/>
        <c:scaling>
          <c:orientation val="minMax"/>
          <c:max val="2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Sleep Time (ms)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9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 w="317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648086368"/>
        <c:crosses val="max"/>
        <c:crossBetween val="midCat"/>
      </c:valAx>
      <c:valAx>
        <c:axId val="-6480863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48239744"/>
        <c:crossesAt val="0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839644792045673"/>
          <c:y val="3.8222385663330511E-3"/>
          <c:w val="0.18038776024463968"/>
          <c:h val="0.805389710901521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9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'energy vs. resp time'!$M$17</c:f>
              <c:strCache>
                <c:ptCount val="1"/>
                <c:pt idx="0">
                  <c:v>Norm. 95th Resp. Time to SLA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time'!$M$18:$M$27</c:f>
              <c:numCache>
                <c:formatCode>General</c:formatCode>
                <c:ptCount val="10"/>
                <c:pt idx="0">
                  <c:v>0.27867570731707314</c:v>
                </c:pt>
                <c:pt idx="1">
                  <c:v>0.79947212195121953</c:v>
                </c:pt>
                <c:pt idx="2">
                  <c:v>1</c:v>
                </c:pt>
                <c:pt idx="3">
                  <c:v>1</c:v>
                </c:pt>
                <c:pt idx="4">
                  <c:v>0.75713851219512196</c:v>
                </c:pt>
                <c:pt idx="5">
                  <c:v>0.57463466666666674</c:v>
                </c:pt>
                <c:pt idx="6">
                  <c:v>1</c:v>
                </c:pt>
                <c:pt idx="7">
                  <c:v>0.64837466666666665</c:v>
                </c:pt>
                <c:pt idx="8">
                  <c:v>1</c:v>
                </c:pt>
                <c:pt idx="9">
                  <c:v>0.74138219520000004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3D-42CC-9214-B7203CCA15D5}"/>
            </c:ext>
          </c:extLst>
        </c:ser>
        <c:ser>
          <c:idx val="1"/>
          <c:order val="1"/>
          <c:tx>
            <c:strRef>
              <c:f>'energy vs. resp time'!$N$17</c:f>
              <c:strCache>
                <c:ptCount val="1"/>
                <c:pt idx="0">
                  <c:v>SLA violation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accent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time'!$N$18:$N$27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6.0437926829268296E-2</c:v>
                </c:pt>
                <c:pt idx="3">
                  <c:v>0.3316182439024391</c:v>
                </c:pt>
                <c:pt idx="4">
                  <c:v>0</c:v>
                </c:pt>
                <c:pt idx="5">
                  <c:v>0</c:v>
                </c:pt>
                <c:pt idx="6">
                  <c:v>0.9277453333333332</c:v>
                </c:pt>
                <c:pt idx="7">
                  <c:v>0</c:v>
                </c:pt>
                <c:pt idx="8">
                  <c:v>1.1417899413702832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3D-42CC-9214-B7203CCA1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4"/>
        <c:overlap val="100"/>
        <c:axId val="487395168"/>
        <c:axId val="487394184"/>
      </c:barChart>
      <c:lineChart>
        <c:grouping val="standard"/>
        <c:varyColors val="0"/>
        <c:ser>
          <c:idx val="2"/>
          <c:order val="2"/>
          <c:tx>
            <c:strRef>
              <c:f>'energy vs. resp time'!$O$17</c:f>
              <c:strCache>
                <c:ptCount val="1"/>
                <c:pt idx="0">
                  <c:v>Norm. Energy to "perf"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11"/>
            <c:spPr>
              <a:solidFill>
                <a:srgbClr val="C0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5"/>
            <c:marker>
              <c:symbol val="square"/>
              <c:size val="11"/>
              <c:spPr>
                <a:solidFill>
                  <a:srgbClr val="C0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635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3D-42CC-9214-B7203CCA15D5}"/>
              </c:ext>
            </c:extLst>
          </c:dPt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time'!$O$18:$O$27</c:f>
              <c:numCache>
                <c:formatCode>General</c:formatCode>
                <c:ptCount val="10"/>
                <c:pt idx="0">
                  <c:v>1</c:v>
                </c:pt>
                <c:pt idx="1">
                  <c:v>0.79708166588517126</c:v>
                </c:pt>
                <c:pt idx="2">
                  <c:v>0.59676787322596669</c:v>
                </c:pt>
                <c:pt idx="3">
                  <c:v>0.55303254077316977</c:v>
                </c:pt>
                <c:pt idx="4">
                  <c:v>0.63364202886271515</c:v>
                </c:pt>
                <c:pt idx="5">
                  <c:v>1</c:v>
                </c:pt>
                <c:pt idx="6">
                  <c:v>0.8336852132833954</c:v>
                </c:pt>
                <c:pt idx="7">
                  <c:v>0.69652235896069903</c:v>
                </c:pt>
                <c:pt idx="8">
                  <c:v>0.54182454795188939</c:v>
                </c:pt>
                <c:pt idx="9">
                  <c:v>0.56034765019999999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F3D-42CC-9214-B7203CCA1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395168"/>
        <c:axId val="487394184"/>
      </c:lineChart>
      <c:catAx>
        <c:axId val="4873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4184"/>
        <c:crosses val="autoZero"/>
        <c:auto val="1"/>
        <c:lblAlgn val="ctr"/>
        <c:lblOffset val="100"/>
        <c:noMultiLvlLbl val="0"/>
      </c:catAx>
      <c:valAx>
        <c:axId val="487394184"/>
        <c:scaling>
          <c:orientation val="minMax"/>
          <c:max val="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Norm.</a:t>
                </a:r>
                <a:r>
                  <a:rPr lang="en-US" baseline="0"/>
                  <a:t> Time and Energy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516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3951463225699126E-2"/>
          <c:y val="4.2844901456726651E-3"/>
          <c:w val="0.91590179370647651"/>
          <c:h val="0.125654312491144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3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'energy vs. resp time'!$M$6</c:f>
              <c:strCache>
                <c:ptCount val="1"/>
                <c:pt idx="0">
                  <c:v>Norm. 95th Resp. Time to SLA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time'!$M$7:$M$16</c:f>
              <c:numCache>
                <c:formatCode>General</c:formatCode>
                <c:ptCount val="10"/>
                <c:pt idx="0">
                  <c:v>0.17824331707317073</c:v>
                </c:pt>
                <c:pt idx="1">
                  <c:v>0.38717470731707315</c:v>
                </c:pt>
                <c:pt idx="2">
                  <c:v>0.61156870731707313</c:v>
                </c:pt>
                <c:pt idx="3">
                  <c:v>0.98739317073170729</c:v>
                </c:pt>
                <c:pt idx="4">
                  <c:v>0.44456029268292685</c:v>
                </c:pt>
                <c:pt idx="5">
                  <c:v>0.44145899999999999</c:v>
                </c:pt>
                <c:pt idx="6">
                  <c:v>0.80824000000000007</c:v>
                </c:pt>
                <c:pt idx="7">
                  <c:v>0.65035199999999993</c:v>
                </c:pt>
                <c:pt idx="8">
                  <c:v>1</c:v>
                </c:pt>
                <c:pt idx="9">
                  <c:v>0.70456029268700004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03-4B57-814F-226F3ECB14A7}"/>
            </c:ext>
          </c:extLst>
        </c:ser>
        <c:ser>
          <c:idx val="1"/>
          <c:order val="1"/>
          <c:tx>
            <c:strRef>
              <c:f>'energy vs. resp time'!$N$6</c:f>
              <c:strCache>
                <c:ptCount val="1"/>
                <c:pt idx="0">
                  <c:v>SLA violation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accent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time'!$N$7:$N$16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3.0300666666666531E-2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03-4B57-814F-226F3ECB1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4"/>
        <c:overlap val="100"/>
        <c:axId val="487395168"/>
        <c:axId val="487394184"/>
      </c:barChart>
      <c:lineChart>
        <c:grouping val="standard"/>
        <c:varyColors val="0"/>
        <c:ser>
          <c:idx val="2"/>
          <c:order val="2"/>
          <c:tx>
            <c:strRef>
              <c:f>'energy vs. resp time'!$O$6</c:f>
              <c:strCache>
                <c:ptCount val="1"/>
                <c:pt idx="0">
                  <c:v>Norm. Energy to "perf"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11"/>
            <c:spPr>
              <a:solidFill>
                <a:srgbClr val="C0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5"/>
            <c:marker>
              <c:symbol val="square"/>
              <c:size val="11"/>
              <c:spPr>
                <a:solidFill>
                  <a:srgbClr val="C0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635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03-4B57-814F-226F3ECB14A7}"/>
              </c:ext>
            </c:extLst>
          </c:dPt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time'!$O$7:$O$16</c:f>
              <c:numCache>
                <c:formatCode>General</c:formatCode>
                <c:ptCount val="10"/>
                <c:pt idx="0">
                  <c:v>1</c:v>
                </c:pt>
                <c:pt idx="1">
                  <c:v>0.77396635139903158</c:v>
                </c:pt>
                <c:pt idx="2">
                  <c:v>0.41335824736883642</c:v>
                </c:pt>
                <c:pt idx="3">
                  <c:v>0.39194123463897235</c:v>
                </c:pt>
                <c:pt idx="4">
                  <c:v>0.39402660875862933</c:v>
                </c:pt>
                <c:pt idx="5">
                  <c:v>1</c:v>
                </c:pt>
                <c:pt idx="6">
                  <c:v>0.5386803138606614</c:v>
                </c:pt>
                <c:pt idx="7">
                  <c:v>0.46141085851855956</c:v>
                </c:pt>
                <c:pt idx="8">
                  <c:v>0.35739849627575565</c:v>
                </c:pt>
                <c:pt idx="9">
                  <c:v>0.3031378556896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603-4B57-814F-226F3ECB1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395168"/>
        <c:axId val="487394184"/>
      </c:lineChart>
      <c:catAx>
        <c:axId val="4873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4184"/>
        <c:crosses val="autoZero"/>
        <c:auto val="1"/>
        <c:lblAlgn val="ctr"/>
        <c:lblOffset val="100"/>
        <c:noMultiLvlLbl val="0"/>
      </c:catAx>
      <c:valAx>
        <c:axId val="487394184"/>
        <c:scaling>
          <c:orientation val="minMax"/>
          <c:max val="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Norm. Time and 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516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3951463225699126E-2"/>
          <c:y val="4.2844901456726651E-3"/>
          <c:w val="0.91590179370647651"/>
          <c:h val="0.125654312491144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3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'energy vs. resp time'!$M$17</c:f>
              <c:strCache>
                <c:ptCount val="1"/>
                <c:pt idx="0">
                  <c:v>Norm. 95th Resp. Time to SLA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time'!$M$18:$M$27</c:f>
              <c:numCache>
                <c:formatCode>General</c:formatCode>
                <c:ptCount val="10"/>
                <c:pt idx="0">
                  <c:v>0.27867570731707314</c:v>
                </c:pt>
                <c:pt idx="1">
                  <c:v>0.79947212195121953</c:v>
                </c:pt>
                <c:pt idx="2">
                  <c:v>1</c:v>
                </c:pt>
                <c:pt idx="3">
                  <c:v>1</c:v>
                </c:pt>
                <c:pt idx="4">
                  <c:v>0.75713851219512196</c:v>
                </c:pt>
                <c:pt idx="5">
                  <c:v>0.57463466666666674</c:v>
                </c:pt>
                <c:pt idx="6">
                  <c:v>1</c:v>
                </c:pt>
                <c:pt idx="7">
                  <c:v>0.64837466666666665</c:v>
                </c:pt>
                <c:pt idx="8">
                  <c:v>1</c:v>
                </c:pt>
                <c:pt idx="9">
                  <c:v>0.74138219520000004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3D-42CC-9214-B7203CCA15D5}"/>
            </c:ext>
          </c:extLst>
        </c:ser>
        <c:ser>
          <c:idx val="1"/>
          <c:order val="1"/>
          <c:tx>
            <c:strRef>
              <c:f>'energy vs. resp time'!$N$17</c:f>
              <c:strCache>
                <c:ptCount val="1"/>
                <c:pt idx="0">
                  <c:v>SLA violation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accent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time'!$N$18:$N$27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6.0437926829268296E-2</c:v>
                </c:pt>
                <c:pt idx="3">
                  <c:v>0.3316182439024391</c:v>
                </c:pt>
                <c:pt idx="4">
                  <c:v>0</c:v>
                </c:pt>
                <c:pt idx="5">
                  <c:v>0</c:v>
                </c:pt>
                <c:pt idx="6">
                  <c:v>0.9277453333333332</c:v>
                </c:pt>
                <c:pt idx="7">
                  <c:v>0</c:v>
                </c:pt>
                <c:pt idx="8">
                  <c:v>1.1417899413702832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3D-42CC-9214-B7203CCA1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4"/>
        <c:overlap val="100"/>
        <c:axId val="487395168"/>
        <c:axId val="487394184"/>
      </c:barChart>
      <c:lineChart>
        <c:grouping val="standard"/>
        <c:varyColors val="0"/>
        <c:ser>
          <c:idx val="2"/>
          <c:order val="2"/>
          <c:tx>
            <c:strRef>
              <c:f>'energy vs. resp time'!$O$17</c:f>
              <c:strCache>
                <c:ptCount val="1"/>
                <c:pt idx="0">
                  <c:v>Norm. Energy to "perf"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11"/>
            <c:spPr>
              <a:solidFill>
                <a:srgbClr val="C0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5"/>
            <c:marker>
              <c:symbol val="square"/>
              <c:size val="11"/>
              <c:spPr>
                <a:solidFill>
                  <a:srgbClr val="C0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635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3D-42CC-9214-B7203CCA15D5}"/>
              </c:ext>
            </c:extLst>
          </c:dPt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time'!$O$18:$O$27</c:f>
              <c:numCache>
                <c:formatCode>General</c:formatCode>
                <c:ptCount val="10"/>
                <c:pt idx="0">
                  <c:v>1</c:v>
                </c:pt>
                <c:pt idx="1">
                  <c:v>0.79708166588517126</c:v>
                </c:pt>
                <c:pt idx="2">
                  <c:v>0.59676787322596669</c:v>
                </c:pt>
                <c:pt idx="3">
                  <c:v>0.55303254077316977</c:v>
                </c:pt>
                <c:pt idx="4">
                  <c:v>0.63364202886271515</c:v>
                </c:pt>
                <c:pt idx="5">
                  <c:v>1</c:v>
                </c:pt>
                <c:pt idx="6">
                  <c:v>0.8336852132833954</c:v>
                </c:pt>
                <c:pt idx="7">
                  <c:v>0.69652235896069903</c:v>
                </c:pt>
                <c:pt idx="8">
                  <c:v>0.54182454795188939</c:v>
                </c:pt>
                <c:pt idx="9">
                  <c:v>0.56034765019999999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F3D-42CC-9214-B7203CCA1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395168"/>
        <c:axId val="487394184"/>
      </c:lineChart>
      <c:catAx>
        <c:axId val="4873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4184"/>
        <c:crosses val="autoZero"/>
        <c:auto val="1"/>
        <c:lblAlgn val="ctr"/>
        <c:lblOffset val="100"/>
        <c:noMultiLvlLbl val="0"/>
      </c:catAx>
      <c:valAx>
        <c:axId val="487394184"/>
        <c:scaling>
          <c:orientation val="minMax"/>
          <c:max val="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Norm.</a:t>
                </a:r>
                <a:r>
                  <a:rPr lang="en-US" baseline="0"/>
                  <a:t> Time and Energy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516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3951463225699126E-2"/>
          <c:y val="4.2844901456726651E-3"/>
          <c:w val="0.91590179370647651"/>
          <c:h val="0.125654312491144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3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'energy vs. resp time'!$M$6</c:f>
              <c:strCache>
                <c:ptCount val="1"/>
                <c:pt idx="0">
                  <c:v>Norm. 95th Resp. Time to SLA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time'!$M$7:$M$16</c:f>
              <c:numCache>
                <c:formatCode>General</c:formatCode>
                <c:ptCount val="10"/>
                <c:pt idx="0">
                  <c:v>0.17824331707317073</c:v>
                </c:pt>
                <c:pt idx="1">
                  <c:v>0.38717470731707315</c:v>
                </c:pt>
                <c:pt idx="2">
                  <c:v>0.61156870731707313</c:v>
                </c:pt>
                <c:pt idx="3">
                  <c:v>0.98739317073170729</c:v>
                </c:pt>
                <c:pt idx="4">
                  <c:v>0.44456029268292685</c:v>
                </c:pt>
                <c:pt idx="5">
                  <c:v>0.44145899999999999</c:v>
                </c:pt>
                <c:pt idx="6">
                  <c:v>0.80824000000000007</c:v>
                </c:pt>
                <c:pt idx="7">
                  <c:v>0.65035199999999993</c:v>
                </c:pt>
                <c:pt idx="8">
                  <c:v>1</c:v>
                </c:pt>
                <c:pt idx="9">
                  <c:v>0.70456029268700004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03-4B57-814F-226F3ECB14A7}"/>
            </c:ext>
          </c:extLst>
        </c:ser>
        <c:ser>
          <c:idx val="1"/>
          <c:order val="1"/>
          <c:tx>
            <c:strRef>
              <c:f>'energy vs. resp time'!$N$6</c:f>
              <c:strCache>
                <c:ptCount val="1"/>
                <c:pt idx="0">
                  <c:v>SLA violation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accent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time'!$N$7:$N$16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3.0300666666666531E-2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03-4B57-814F-226F3ECB1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4"/>
        <c:overlap val="100"/>
        <c:axId val="487395168"/>
        <c:axId val="487394184"/>
      </c:barChart>
      <c:lineChart>
        <c:grouping val="standard"/>
        <c:varyColors val="0"/>
        <c:ser>
          <c:idx val="2"/>
          <c:order val="2"/>
          <c:tx>
            <c:strRef>
              <c:f>'energy vs. resp time'!$O$6</c:f>
              <c:strCache>
                <c:ptCount val="1"/>
                <c:pt idx="0">
                  <c:v>Norm. Energy to "perf"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11"/>
            <c:spPr>
              <a:solidFill>
                <a:srgbClr val="C0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5"/>
            <c:marker>
              <c:symbol val="square"/>
              <c:size val="11"/>
              <c:spPr>
                <a:solidFill>
                  <a:srgbClr val="C0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635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03-4B57-814F-226F3ECB14A7}"/>
              </c:ext>
            </c:extLst>
          </c:dPt>
          <c:cat>
            <c:multiLvlStrRef>
              <c:f>'energy vs. resp time'!$K$7:$L$16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time'!$O$7:$O$16</c:f>
              <c:numCache>
                <c:formatCode>General</c:formatCode>
                <c:ptCount val="10"/>
                <c:pt idx="0">
                  <c:v>1</c:v>
                </c:pt>
                <c:pt idx="1">
                  <c:v>0.77396635139903158</c:v>
                </c:pt>
                <c:pt idx="2">
                  <c:v>0.41335824736883642</c:v>
                </c:pt>
                <c:pt idx="3">
                  <c:v>0.39194123463897235</c:v>
                </c:pt>
                <c:pt idx="4">
                  <c:v>0.39402660875862933</c:v>
                </c:pt>
                <c:pt idx="5">
                  <c:v>1</c:v>
                </c:pt>
                <c:pt idx="6">
                  <c:v>0.5386803138606614</c:v>
                </c:pt>
                <c:pt idx="7">
                  <c:v>0.46141085851855956</c:v>
                </c:pt>
                <c:pt idx="8">
                  <c:v>0.35739849627575565</c:v>
                </c:pt>
                <c:pt idx="9">
                  <c:v>0.3031378556896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603-4B57-814F-226F3ECB1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395168"/>
        <c:axId val="487394184"/>
      </c:lineChart>
      <c:catAx>
        <c:axId val="4873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4184"/>
        <c:crosses val="autoZero"/>
        <c:auto val="1"/>
        <c:lblAlgn val="ctr"/>
        <c:lblOffset val="100"/>
        <c:noMultiLvlLbl val="0"/>
      </c:catAx>
      <c:valAx>
        <c:axId val="487394184"/>
        <c:scaling>
          <c:orientation val="minMax"/>
          <c:max val="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Norm. Time and 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516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3951463225699126E-2"/>
          <c:y val="4.2844901456726651E-3"/>
          <c:w val="0.91590179370647651"/>
          <c:h val="0.125654312491144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3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'energy vs. resp time'!$M$17</c:f>
              <c:strCache>
                <c:ptCount val="1"/>
                <c:pt idx="0">
                  <c:v>Norm. 95th Resp. Time to SLA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time'!$M$18:$M$27</c:f>
              <c:numCache>
                <c:formatCode>General</c:formatCode>
                <c:ptCount val="10"/>
                <c:pt idx="0">
                  <c:v>0.27867570731707314</c:v>
                </c:pt>
                <c:pt idx="1">
                  <c:v>0.79947212195121953</c:v>
                </c:pt>
                <c:pt idx="2">
                  <c:v>1</c:v>
                </c:pt>
                <c:pt idx="3">
                  <c:v>1</c:v>
                </c:pt>
                <c:pt idx="4">
                  <c:v>0.75713851219512196</c:v>
                </c:pt>
                <c:pt idx="5">
                  <c:v>0.57463466666666674</c:v>
                </c:pt>
                <c:pt idx="6">
                  <c:v>1</c:v>
                </c:pt>
                <c:pt idx="7">
                  <c:v>0.64837466666666665</c:v>
                </c:pt>
                <c:pt idx="8">
                  <c:v>1</c:v>
                </c:pt>
                <c:pt idx="9">
                  <c:v>0.74138219520000004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3D-42CC-9214-B7203CCA15D5}"/>
            </c:ext>
          </c:extLst>
        </c:ser>
        <c:ser>
          <c:idx val="1"/>
          <c:order val="1"/>
          <c:tx>
            <c:strRef>
              <c:f>'energy vs. resp time'!$N$17</c:f>
              <c:strCache>
                <c:ptCount val="1"/>
                <c:pt idx="0">
                  <c:v>SLA violation</c:v>
                </c:pt>
              </c:strCache>
            </c:strRef>
          </c:tx>
          <c:spPr>
            <a:pattFill prst="wdUpDiag">
              <a:fgClr>
                <a:srgbClr val="C00000"/>
              </a:fgClr>
              <a:bgClr>
                <a:schemeClr val="accent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time'!$N$18:$N$27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6.0437926829268296E-2</c:v>
                </c:pt>
                <c:pt idx="3">
                  <c:v>0.3316182439024391</c:v>
                </c:pt>
                <c:pt idx="4">
                  <c:v>0</c:v>
                </c:pt>
                <c:pt idx="5">
                  <c:v>0</c:v>
                </c:pt>
                <c:pt idx="6">
                  <c:v>0.9277453333333332</c:v>
                </c:pt>
                <c:pt idx="7">
                  <c:v>0</c:v>
                </c:pt>
                <c:pt idx="8">
                  <c:v>1.1417899413702832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3D-42CC-9214-B7203CCA1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4"/>
        <c:overlap val="100"/>
        <c:axId val="487395168"/>
        <c:axId val="487394184"/>
      </c:barChart>
      <c:lineChart>
        <c:grouping val="standard"/>
        <c:varyColors val="0"/>
        <c:ser>
          <c:idx val="2"/>
          <c:order val="2"/>
          <c:tx>
            <c:strRef>
              <c:f>'energy vs. resp time'!$O$17</c:f>
              <c:strCache>
                <c:ptCount val="1"/>
                <c:pt idx="0">
                  <c:v>Norm. Energy to "perf"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11"/>
            <c:spPr>
              <a:solidFill>
                <a:srgbClr val="C00000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5"/>
            <c:marker>
              <c:symbol val="square"/>
              <c:size val="11"/>
              <c:spPr>
                <a:solidFill>
                  <a:srgbClr val="C0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635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3D-42CC-9214-B7203CCA15D5}"/>
              </c:ext>
            </c:extLst>
          </c:dPt>
          <c:cat>
            <c:multiLvlStrRef>
              <c:f>'energy vs. resp time'!$K$18:$L$27</c:f>
              <c:multiLvlStrCache>
                <c:ptCount val="10"/>
                <c:lvl>
                  <c:pt idx="0">
                    <c:v>perf</c:v>
                  </c:pt>
                  <c:pt idx="1">
                    <c:v>ond</c:v>
                  </c:pt>
                  <c:pt idx="2">
                    <c:v>perf.idle</c:v>
                  </c:pt>
                  <c:pt idx="3">
                    <c:v>ond.idle</c:v>
                  </c:pt>
                  <c:pt idx="4">
                    <c:v>ncap</c:v>
                  </c:pt>
                  <c:pt idx="5">
                    <c:v>perf</c:v>
                  </c:pt>
                  <c:pt idx="6">
                    <c:v>ond</c:v>
                  </c:pt>
                  <c:pt idx="7">
                    <c:v>perf.idle</c:v>
                  </c:pt>
                  <c:pt idx="8">
                    <c:v>ond.idle</c:v>
                  </c:pt>
                  <c:pt idx="9">
                    <c:v>ncap</c:v>
                  </c:pt>
                </c:lvl>
                <c:lvl>
                  <c:pt idx="0">
                    <c:v>apache</c:v>
                  </c:pt>
                  <c:pt idx="5">
                    <c:v>memcached</c:v>
                  </c:pt>
                </c:lvl>
              </c:multiLvlStrCache>
            </c:multiLvlStrRef>
          </c:cat>
          <c:val>
            <c:numRef>
              <c:f>'energy vs. resp time'!$O$18:$O$27</c:f>
              <c:numCache>
                <c:formatCode>General</c:formatCode>
                <c:ptCount val="10"/>
                <c:pt idx="0">
                  <c:v>1</c:v>
                </c:pt>
                <c:pt idx="1">
                  <c:v>0.79708166588517126</c:v>
                </c:pt>
                <c:pt idx="2">
                  <c:v>0.59676787322596669</c:v>
                </c:pt>
                <c:pt idx="3">
                  <c:v>0.55303254077316977</c:v>
                </c:pt>
                <c:pt idx="4">
                  <c:v>0.63364202886271515</c:v>
                </c:pt>
                <c:pt idx="5">
                  <c:v>1</c:v>
                </c:pt>
                <c:pt idx="6">
                  <c:v>0.8336852132833954</c:v>
                </c:pt>
                <c:pt idx="7">
                  <c:v>0.69652235896069903</c:v>
                </c:pt>
                <c:pt idx="8">
                  <c:v>0.54182454795188939</c:v>
                </c:pt>
                <c:pt idx="9">
                  <c:v>0.56034765019999999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F3D-42CC-9214-B7203CCA1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395168"/>
        <c:axId val="487394184"/>
      </c:lineChart>
      <c:catAx>
        <c:axId val="4873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4184"/>
        <c:crosses val="autoZero"/>
        <c:auto val="1"/>
        <c:lblAlgn val="ctr"/>
        <c:lblOffset val="100"/>
        <c:noMultiLvlLbl val="0"/>
      </c:catAx>
      <c:valAx>
        <c:axId val="487394184"/>
        <c:scaling>
          <c:orientation val="minMax"/>
          <c:max val="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Norm.</a:t>
                </a:r>
                <a:r>
                  <a:rPr lang="en-US" baseline="0"/>
                  <a:t> Time and Energy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739516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3951463225699126E-2"/>
          <c:y val="4.2844901456726651E-3"/>
          <c:w val="0.91590179370647651"/>
          <c:h val="0.125654312491144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3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16C64-57EA-4047-A1A5-3191A254D367}" type="datetimeFigureOut">
              <a:rPr lang="en-US" smtClean="0"/>
              <a:t>10/16/22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CEC48-3B11-4E13-816F-74A75F87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24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46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222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586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353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560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70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76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34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14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7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2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250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00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CEC48-3B11-4E13-816F-74A75F87831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6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3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3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1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1430000" cy="914400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39"/>
            <a:ext cx="11430000" cy="5029200"/>
          </a:xfrm>
        </p:spPr>
        <p:txBody>
          <a:bodyPr/>
          <a:lstStyle>
            <a:lvl2pPr marL="685800" indent="-228600">
              <a:spcBef>
                <a:spcPts val="600"/>
              </a:spcBef>
              <a:buFont typeface="Wingdings" charset="2"/>
              <a:buChar char="ü"/>
              <a:defRPr/>
            </a:lvl2pPr>
            <a:lvl3pPr marL="1143000" indent="-228600">
              <a:spcBef>
                <a:spcPts val="600"/>
              </a:spcBef>
              <a:buFont typeface="Courier New" charset="0"/>
              <a:buChar char="o"/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8800" y="3175"/>
            <a:ext cx="2743200" cy="365125"/>
          </a:xfrm>
        </p:spPr>
        <p:txBody>
          <a:bodyPr/>
          <a:lstStyle>
            <a:lvl1pPr>
              <a:defRPr sz="1400" b="1"/>
            </a:lvl1pPr>
          </a:lstStyle>
          <a:p>
            <a:fld id="{8840A91F-A1B3-44C1-9FC1-670A9195970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3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3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92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7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6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89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7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0A91F-A1B3-44C1-9FC1-670A91959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5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798" y="866379"/>
            <a:ext cx="10558585" cy="2387600"/>
          </a:xfrm>
        </p:spPr>
        <p:txBody>
          <a:bodyPr>
            <a:normAutofit/>
          </a:bodyPr>
          <a:lstStyle/>
          <a:p>
            <a:r>
              <a:rPr lang="en-US" sz="4500" b="1" dirty="0">
                <a:latin typeface="Palatino Linotype" panose="02040502050505030304" pitchFamily="18" charset="0"/>
              </a:rPr>
              <a:t>NCAP: </a:t>
            </a:r>
            <a:r>
              <a:rPr lang="en-US" sz="45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N</a:t>
            </a:r>
            <a:r>
              <a:rPr lang="en-US" sz="4500" b="1" dirty="0">
                <a:latin typeface="Palatino Linotype" panose="02040502050505030304" pitchFamily="18" charset="0"/>
              </a:rPr>
              <a:t>etwork-Driven Packet </a:t>
            </a:r>
            <a:r>
              <a:rPr lang="en-US" sz="45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C</a:t>
            </a:r>
            <a:r>
              <a:rPr lang="en-US" sz="4500" b="1" dirty="0">
                <a:latin typeface="Palatino Linotype" panose="02040502050505030304" pitchFamily="18" charset="0"/>
              </a:rPr>
              <a:t>ontext-</a:t>
            </a:r>
            <a:r>
              <a:rPr lang="en-US" sz="45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A</a:t>
            </a:r>
            <a:r>
              <a:rPr lang="en-US" sz="4500" b="1" dirty="0">
                <a:latin typeface="Palatino Linotype" panose="02040502050505030304" pitchFamily="18" charset="0"/>
              </a:rPr>
              <a:t>ware </a:t>
            </a:r>
            <a:r>
              <a:rPr lang="en-US" sz="45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P</a:t>
            </a:r>
            <a:r>
              <a:rPr lang="en-US" sz="4500" b="1" dirty="0">
                <a:latin typeface="Palatino Linotype" panose="02040502050505030304" pitchFamily="18" charset="0"/>
              </a:rPr>
              <a:t>ower Management for Client-Server Architecture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101" y="3421380"/>
            <a:ext cx="9745980" cy="223689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u="sng" dirty="0">
                <a:latin typeface="Palatino Linotype" pitchFamily="18" charset="0"/>
              </a:rPr>
              <a:t>Mohammad Alian</a:t>
            </a:r>
            <a:r>
              <a:rPr lang="en-US" b="1" dirty="0">
                <a:latin typeface="Palatino Linotype" pitchFamily="18" charset="0"/>
              </a:rPr>
              <a:t>, </a:t>
            </a:r>
            <a:r>
              <a:rPr lang="en-US" dirty="0">
                <a:latin typeface="Palatino Linotype" pitchFamily="18" charset="0"/>
              </a:rPr>
              <a:t>Ahmed Abulila, Lokesh Jindal, Daehoon Kim, Nam Sung Kim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latin typeface="Palatino Linotype" pitchFamily="18" charset="0"/>
              </a:rPr>
              <a:t>Electrical &amp; Computer Engineering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latin typeface="Palatino Linotype" pitchFamily="18" charset="0"/>
              </a:rPr>
              <a:t>University of Illinois Urbana-Champaign</a:t>
            </a:r>
          </a:p>
        </p:txBody>
      </p:sp>
      <p:sp>
        <p:nvSpPr>
          <p:cNvPr id="6" name="Rectangle 33"/>
          <p:cNvSpPr txBox="1">
            <a:spLocks noChangeArrowheads="1"/>
          </p:cNvSpPr>
          <p:nvPr/>
        </p:nvSpPr>
        <p:spPr>
          <a:xfrm>
            <a:off x="457200" y="3130997"/>
            <a:ext cx="8229600" cy="2376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dirty="0">
              <a:latin typeface="Palatino Linotype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560" y="5724076"/>
            <a:ext cx="3909060" cy="107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7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receive a packet encapsulating a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packet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response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795" y="2938477"/>
            <a:ext cx="2342458" cy="3037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Architecture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9054" y="1398443"/>
            <a:ext cx="4250741" cy="49327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0493" y="4925081"/>
            <a:ext cx="1250461" cy="1251882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5345098" y="2992785"/>
            <a:ext cx="625231" cy="5158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REQ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096000" y="2992785"/>
            <a:ext cx="625231" cy="5158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10</a:t>
            </a:fld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2" name="Chevron 21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3" name="Chevron 22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24" name="Chevron 23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5" name="Chevron 24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6" name="Chevron 25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7" name="Chevron 26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488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00162 L 0.00117 -0.00162 C 0.00078 0.00278 -1.04167E-6 0.00718 -0.00013 0.01158 C -0.00143 0.05556 -0.0013 0.06273 -0.0013 0.09167 L -0.02695 0.09167 L -0.02695 0.2507 L 0.00938 0.24954 L 0.00938 0.24954 " pathEditMode="relative" ptsTypes="AAAAAA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38 0.24977 L 0.00938 0.25 C -0.01159 0.25139 0.01029 0.25 -0.02174 0.24977 L -0.07969 0.24977 C -0.0793 0.2713 -0.07891 0.29352 -0.07838 0.31597 C -0.09844 0.31528 -0.11536 0.31852 -0.13516 0.31806 " pathEditMode="relative" rAng="0" ptsTypes="AAAA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27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0" grpId="1" animBg="1"/>
      <p:bldP spid="10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receive a packet encapsulating a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packet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response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795" y="2938477"/>
            <a:ext cx="2342458" cy="3037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Architecture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9054" y="1398443"/>
            <a:ext cx="4250741" cy="49327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0493" y="4925081"/>
            <a:ext cx="1250461" cy="125188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9394" y="1525143"/>
            <a:ext cx="6012180" cy="381000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8640" y="4572000"/>
            <a:ext cx="3686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Takes ~80µs on average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345098" y="2992785"/>
            <a:ext cx="625231" cy="5158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REQ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48854" y="5173998"/>
            <a:ext cx="625231" cy="5158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11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4" name="Chevron 23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5" name="Chevron 24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26" name="Chevron 25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7" name="Chevron 26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8" name="Chevron 27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9" name="Chevron 28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551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receive a packet encapsulating a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packet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response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795" y="2938477"/>
            <a:ext cx="2342458" cy="3037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Architecture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9054" y="1398443"/>
            <a:ext cx="4250741" cy="49327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0493" y="4925081"/>
            <a:ext cx="1250461" cy="1251882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5345098" y="2992785"/>
            <a:ext cx="625231" cy="5158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REQ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12</a:t>
            </a:fld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448854" y="5173998"/>
            <a:ext cx="625231" cy="5158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6" name="Chevron 25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7" name="Chevron 26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28" name="Chevron 27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9" name="Chevron 28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30" name="Chevron 29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31" name="Chevron 30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4325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Processor Power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24" b="1" dirty="0"/>
              <a:t>performance (active P) state</a:t>
            </a:r>
            <a:r>
              <a:rPr lang="en-US" sz="2824" dirty="0"/>
              <a:t>: P</a:t>
            </a:r>
            <a:r>
              <a:rPr lang="en-US" sz="2824" baseline="-25000" dirty="0"/>
              <a:t>0</a:t>
            </a:r>
            <a:r>
              <a:rPr lang="en-US" sz="2824" dirty="0"/>
              <a:t> to </a:t>
            </a:r>
            <a:r>
              <a:rPr lang="en-US" sz="2824" dirty="0" err="1"/>
              <a:t>P</a:t>
            </a:r>
            <a:r>
              <a:rPr lang="en-US" sz="2824" baseline="-25000" dirty="0" err="1"/>
              <a:t>n</a:t>
            </a:r>
            <a:r>
              <a:rPr lang="en-US" sz="2824" dirty="0"/>
              <a:t> w/ f(P</a:t>
            </a:r>
            <a:r>
              <a:rPr lang="en-US" sz="2824" baseline="-25000" dirty="0"/>
              <a:t>n-1</a:t>
            </a:r>
            <a:r>
              <a:rPr lang="en-US" sz="2824" dirty="0"/>
              <a:t>) &gt; f(</a:t>
            </a:r>
            <a:r>
              <a:rPr lang="en-US" sz="2824" dirty="0" err="1"/>
              <a:t>P</a:t>
            </a:r>
            <a:r>
              <a:rPr lang="en-US" sz="2824" baseline="-25000" dirty="0" err="1"/>
              <a:t>n</a:t>
            </a:r>
            <a:r>
              <a:rPr lang="en-US" sz="2824" dirty="0"/>
              <a:t>)</a:t>
            </a:r>
          </a:p>
          <a:p>
            <a:pPr lvl="1"/>
            <a:r>
              <a:rPr lang="en-US" sz="2518" b="1" dirty="0" err="1">
                <a:latin typeface="Courier New" charset="0"/>
                <a:ea typeface="Courier New" charset="0"/>
                <a:cs typeface="Courier New" charset="0"/>
              </a:rPr>
              <a:t>performace</a:t>
            </a:r>
            <a:r>
              <a:rPr lang="en-US" sz="2518" dirty="0"/>
              <a:t> and </a:t>
            </a:r>
            <a:r>
              <a:rPr lang="en-US" sz="2518" b="1" dirty="0" err="1">
                <a:latin typeface="Courier New" charset="0"/>
                <a:ea typeface="Courier New" charset="0"/>
                <a:cs typeface="Courier New" charset="0"/>
              </a:rPr>
              <a:t>powersave</a:t>
            </a:r>
            <a:endParaRPr lang="en-US" sz="2518" b="1" dirty="0">
              <a:latin typeface="Courier New" charset="0"/>
              <a:ea typeface="Courier New" charset="0"/>
              <a:cs typeface="Courier New" charset="0"/>
            </a:endParaRPr>
          </a:p>
          <a:p>
            <a:pPr lvl="2"/>
            <a:r>
              <a:rPr lang="en-US" sz="2118" dirty="0"/>
              <a:t>running cores at P</a:t>
            </a:r>
            <a:r>
              <a:rPr lang="en-US" sz="2118" baseline="-25000" dirty="0"/>
              <a:t>0</a:t>
            </a:r>
            <a:r>
              <a:rPr lang="en-US" sz="2118" dirty="0"/>
              <a:t> and </a:t>
            </a:r>
            <a:r>
              <a:rPr lang="en-US" sz="2118" dirty="0" err="1"/>
              <a:t>P</a:t>
            </a:r>
            <a:r>
              <a:rPr lang="en-US" sz="2118" baseline="-25000" dirty="0" err="1"/>
              <a:t>n</a:t>
            </a:r>
            <a:endParaRPr lang="en-US" sz="2118" dirty="0"/>
          </a:p>
          <a:p>
            <a:pPr lvl="1"/>
            <a:r>
              <a:rPr lang="en-US" sz="2518" b="1" dirty="0" err="1">
                <a:latin typeface="Courier New" charset="0"/>
                <a:ea typeface="Courier New" charset="0"/>
                <a:cs typeface="Courier New" charset="0"/>
              </a:rPr>
              <a:t>ondemand</a:t>
            </a:r>
            <a:r>
              <a:rPr lang="en-US" sz="2518" dirty="0"/>
              <a:t> </a:t>
            </a:r>
          </a:p>
          <a:p>
            <a:pPr lvl="2"/>
            <a:r>
              <a:rPr lang="en-US" sz="2118" dirty="0"/>
              <a:t>periodically sampling core utilization and adjusting P-state proportionally</a:t>
            </a:r>
          </a:p>
          <a:p>
            <a:pPr>
              <a:spcBef>
                <a:spcPts val="2400"/>
              </a:spcBef>
            </a:pPr>
            <a:r>
              <a:rPr lang="en-US" sz="2824" b="1" dirty="0"/>
              <a:t>power (or idle C) state</a:t>
            </a:r>
            <a:r>
              <a:rPr lang="en-US" sz="2824" dirty="0"/>
              <a:t>: C</a:t>
            </a:r>
            <a:r>
              <a:rPr lang="en-US" sz="2824" baseline="-25000" dirty="0"/>
              <a:t>0</a:t>
            </a:r>
            <a:r>
              <a:rPr lang="en-US" sz="2824" dirty="0"/>
              <a:t> (idle), C</a:t>
            </a:r>
            <a:r>
              <a:rPr lang="en-US" sz="2824" baseline="-25000" dirty="0"/>
              <a:t>1</a:t>
            </a:r>
            <a:r>
              <a:rPr lang="en-US" sz="2824" dirty="0"/>
              <a:t> (halt), C</a:t>
            </a:r>
            <a:r>
              <a:rPr lang="en-US" sz="2824" baseline="-25000" dirty="0"/>
              <a:t>3</a:t>
            </a:r>
            <a:r>
              <a:rPr lang="en-US" sz="2824" dirty="0"/>
              <a:t> (sleep), C</a:t>
            </a:r>
            <a:r>
              <a:rPr lang="en-US" sz="2824" baseline="-25000" dirty="0"/>
              <a:t>6</a:t>
            </a:r>
            <a:r>
              <a:rPr lang="en-US" sz="2824" dirty="0"/>
              <a:t> (off)</a:t>
            </a:r>
          </a:p>
          <a:p>
            <a:pPr lvl="1"/>
            <a:r>
              <a:rPr lang="en-US" sz="2518" b="1" dirty="0">
                <a:latin typeface="Courier New" charset="0"/>
                <a:ea typeface="Courier New" charset="0"/>
                <a:cs typeface="Courier New" charset="0"/>
              </a:rPr>
              <a:t>menu</a:t>
            </a:r>
          </a:p>
          <a:p>
            <a:pPr lvl="2"/>
            <a:r>
              <a:rPr lang="en-US" sz="2118" dirty="0"/>
              <a:t>transition cores to different C states based on the transition history</a:t>
            </a:r>
          </a:p>
          <a:p>
            <a:pPr lvl="1"/>
            <a:r>
              <a:rPr lang="en-US" sz="2518" b="1" dirty="0">
                <a:latin typeface="Courier New" charset="0"/>
                <a:ea typeface="Courier New" charset="0"/>
                <a:cs typeface="Courier New" charset="0"/>
              </a:rPr>
              <a:t>ladder</a:t>
            </a:r>
          </a:p>
          <a:p>
            <a:pPr lvl="2"/>
            <a:r>
              <a:rPr lang="en-US" sz="2118" dirty="0"/>
              <a:t>gradually transition cores to deep C states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13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4" name="Chevron 13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5" name="Chevron 14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16" name="Chevron 15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17" name="Chevron 16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895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Processor Power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24" dirty="0"/>
              <a:t>HW/SW overheads for changing P and C states</a:t>
            </a:r>
          </a:p>
          <a:p>
            <a:pPr lvl="1"/>
            <a:r>
              <a:rPr lang="en-US" sz="2471" dirty="0"/>
              <a:t>HW overhead of 5 to 60 </a:t>
            </a:r>
            <a:r>
              <a:rPr lang="el-GR" sz="2471" dirty="0"/>
              <a:t>μ</a:t>
            </a:r>
            <a:r>
              <a:rPr lang="en-US" sz="2471" dirty="0"/>
              <a:t>s in intel i7-3770</a:t>
            </a:r>
          </a:p>
          <a:p>
            <a:pPr lvl="1"/>
            <a:r>
              <a:rPr lang="en-US" sz="2471" dirty="0"/>
              <a:t>governor invocation overhead</a:t>
            </a:r>
          </a:p>
          <a:p>
            <a:pPr lvl="2"/>
            <a:r>
              <a:rPr lang="en-US" sz="2071" dirty="0"/>
              <a:t>minimum invocation period of </a:t>
            </a:r>
            <a:r>
              <a:rPr lang="en-US" sz="2071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ondemand</a:t>
            </a:r>
            <a:r>
              <a:rPr lang="en-US" sz="2071" dirty="0"/>
              <a:t> in Linux is hard coded to 10ms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 descr="voltage-frequency chan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72" y="3707129"/>
            <a:ext cx="5303520" cy="217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6" name="Chevron 15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7" name="Chevron 16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4200240"/>
              </p:ext>
            </p:extLst>
          </p:nvPr>
        </p:nvGraphicFramePr>
        <p:xfrm>
          <a:off x="6686550" y="3359150"/>
          <a:ext cx="4852670" cy="2949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Rectangle 21"/>
          <p:cNvSpPr/>
          <p:nvPr/>
        </p:nvSpPr>
        <p:spPr>
          <a:xfrm>
            <a:off x="8029333" y="3175634"/>
            <a:ext cx="34578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Apache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running at different </a:t>
            </a:r>
            <a:r>
              <a:rPr lang="en-US" dirty="0">
                <a:latin typeface="Courier New" charset="0"/>
                <a:cs typeface="Courier New" charset="0"/>
              </a:rPr>
              <a:t>load levels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65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0520438"/>
              </p:ext>
            </p:extLst>
          </p:nvPr>
        </p:nvGraphicFramePr>
        <p:xfrm>
          <a:off x="968148" y="3212124"/>
          <a:ext cx="4702496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494">
                  <a:extLst>
                    <a:ext uri="{9D8B030D-6E8A-4147-A177-3AD203B41FA5}">
                      <a16:colId xmlns:a16="http://schemas.microsoft.com/office/drawing/2014/main" val="4174628231"/>
                    </a:ext>
                  </a:extLst>
                </a:gridCol>
                <a:gridCol w="1979770">
                  <a:extLst>
                    <a:ext uri="{9D8B030D-6E8A-4147-A177-3AD203B41FA5}">
                      <a16:colId xmlns:a16="http://schemas.microsoft.com/office/drawing/2014/main" val="834518896"/>
                    </a:ext>
                  </a:extLst>
                </a:gridCol>
                <a:gridCol w="2238232">
                  <a:extLst>
                    <a:ext uri="{9D8B030D-6E8A-4147-A177-3AD203B41FA5}">
                      <a16:colId xmlns:a16="http://schemas.microsoft.com/office/drawing/2014/main" val="2711687686"/>
                    </a:ext>
                  </a:extLst>
                </a:gridCol>
              </a:tblGrid>
              <a:tr h="33452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transition</a:t>
                      </a:r>
                      <a:r>
                        <a:rPr lang="en-US" baseline="0" dirty="0"/>
                        <a:t> to Idle?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V/F</a:t>
                      </a:r>
                      <a:r>
                        <a:rPr lang="en-US" baseline="0" dirty="0"/>
                        <a:t> level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747987009"/>
                  </a:ext>
                </a:extLst>
              </a:tr>
              <a:tr h="46113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ym typeface="Wingdings 2" panose="05020102010507070707" pitchFamily="18" charset="2"/>
                        </a:rPr>
                        <a:t>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070530337"/>
                  </a:ext>
                </a:extLst>
              </a:tr>
              <a:tr h="365002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ym typeface="Wingdings 3" panose="05040102010807070707" pitchFamily="18" charset="2"/>
                        </a:rPr>
                        <a:t></a:t>
                      </a:r>
                      <a:endParaRPr lang="en-US" sz="2800" b="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dynamic (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r>
                        <a:rPr lang="en-US" dirty="0"/>
                        <a:t>)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45455274"/>
                  </a:ext>
                </a:extLst>
              </a:tr>
              <a:tr h="26887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ym typeface="Wingdings 2" panose="05020102010507070707" pitchFamily="18" charset="2"/>
                        </a:rPr>
                        <a:t></a:t>
                      </a:r>
                      <a:endParaRPr lang="en-US" sz="2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 (</a:t>
                      </a:r>
                      <a:r>
                        <a:rPr lang="en-US" b="1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  <a:r>
                        <a:rPr lang="en-US" dirty="0"/>
                        <a:t>)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614280012"/>
                  </a:ext>
                </a:extLst>
              </a:tr>
              <a:tr h="18837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ym typeface="Wingdings 2" panose="05020102010507070707" pitchFamily="18" charset="2"/>
                        </a:rPr>
                        <a:t></a:t>
                      </a:r>
                      <a:endParaRPr lang="en-US" sz="2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r>
                        <a:rPr lang="en-US" baseline="0" dirty="0"/>
                        <a:t> (</a:t>
                      </a:r>
                      <a:r>
                        <a:rPr lang="en-US" b="1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dynamic</a:t>
                      </a:r>
                      <a:r>
                        <a:rPr lang="en-US" baseline="0" dirty="0"/>
                        <a:t> (</a:t>
                      </a:r>
                      <a:r>
                        <a:rPr lang="en-US" b="1" baseline="0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165520743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OLDI applications at med-load level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A: 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Apache</a:t>
            </a:r>
            <a:r>
              <a:rPr lang="en-US" dirty="0">
                <a:solidFill>
                  <a:srgbClr val="C00000"/>
                </a:solidFill>
              </a:rPr>
              <a:t>    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M: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Memcached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power management policies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 Power Management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259" y="1756950"/>
            <a:ext cx="5339926" cy="4296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521700" y="2165350"/>
            <a:ext cx="2362200" cy="3143250"/>
          </a:xfrm>
          <a:prstGeom prst="rect">
            <a:avLst/>
          </a:prstGeom>
          <a:solidFill>
            <a:srgbClr val="FF000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518074" y="4284492"/>
            <a:ext cx="4076700" cy="6350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02834" y="4805903"/>
            <a:ext cx="4076700" cy="6350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18074" y="5317690"/>
            <a:ext cx="4076700" cy="6350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64722" y="1756950"/>
            <a:ext cx="1876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SLA Violation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15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1" name="Chevron 20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23" name="Chevron 22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4" name="Chevron 23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5" name="Chevron 24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6" name="Chevron 25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86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ondemand</a:t>
            </a:r>
            <a:r>
              <a:rPr lang="en-US" dirty="0"/>
              <a:t> Governor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correlation b/w BW(Rx/</a:t>
            </a:r>
            <a:r>
              <a:rPr lang="en-US" dirty="0" err="1"/>
              <a:t>Tx</a:t>
            </a:r>
            <a:r>
              <a:rPr lang="en-US" dirty="0"/>
              <a:t>) and U(core) (i.e., F(core))</a:t>
            </a:r>
          </a:p>
          <a:p>
            <a:pPr lvl="1"/>
            <a:r>
              <a:rPr lang="en-US" dirty="0"/>
              <a:t>BW(Rx/</a:t>
            </a:r>
            <a:r>
              <a:rPr lang="en-US" dirty="0" err="1"/>
              <a:t>Tx</a:t>
            </a:r>
            <a:r>
              <a:rPr lang="en-US" dirty="0"/>
              <a:t>) as a proxy for U(core) changes</a:t>
            </a:r>
          </a:p>
          <a:p>
            <a:pPr>
              <a:spcBef>
                <a:spcPts val="1200"/>
              </a:spcBef>
            </a:pPr>
            <a:r>
              <a:rPr lang="en-US" dirty="0"/>
              <a:t>late reaction to high/low core utilization</a:t>
            </a:r>
          </a:p>
          <a:p>
            <a:pPr lvl="1"/>
            <a:r>
              <a:rPr lang="en-US" dirty="0"/>
              <a:t>11ms and 7ms late frequency increase/decrease</a:t>
            </a:r>
          </a:p>
          <a:p>
            <a:r>
              <a:rPr lang="en-US" dirty="0"/>
              <a:t>BW(</a:t>
            </a:r>
            <a:r>
              <a:rPr lang="en-US" dirty="0" err="1"/>
              <a:t>rx,tx</a:t>
            </a:r>
            <a:r>
              <a:rPr lang="en-US" dirty="0"/>
              <a:t>) ~ U(core)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237149"/>
              </p:ext>
            </p:extLst>
          </p:nvPr>
        </p:nvGraphicFramePr>
        <p:xfrm>
          <a:off x="5006340" y="3279981"/>
          <a:ext cx="6797040" cy="3332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7456969" y="4472333"/>
            <a:ext cx="0" cy="1244695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456969" y="4472333"/>
            <a:ext cx="369819" cy="2"/>
          </a:xfrm>
          <a:prstGeom prst="straightConnector1">
            <a:avLst/>
          </a:prstGeom>
          <a:ln w="19050">
            <a:solidFill>
              <a:srgbClr val="FF0000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978782" y="4105698"/>
            <a:ext cx="631904" cy="336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88" dirty="0">
                <a:solidFill>
                  <a:srgbClr val="FF0000"/>
                </a:solidFill>
              </a:rPr>
              <a:t>11ms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7820778" y="3913347"/>
            <a:ext cx="329723" cy="7258"/>
          </a:xfrm>
          <a:prstGeom prst="straightConnector1">
            <a:avLst/>
          </a:prstGeom>
          <a:ln w="19050">
            <a:solidFill>
              <a:srgbClr val="FF0000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720983" y="3365278"/>
            <a:ext cx="529312" cy="336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88" dirty="0">
                <a:solidFill>
                  <a:srgbClr val="FF0000"/>
                </a:solidFill>
              </a:rPr>
              <a:t>7ms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834224" y="3929691"/>
            <a:ext cx="0" cy="1756522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44191" y="4598747"/>
            <a:ext cx="3658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Apache </a:t>
            </a:r>
            <a:r>
              <a:rPr lang="en-US" dirty="0"/>
              <a:t>w/ 10ms invocation period</a:t>
            </a:r>
          </a:p>
          <a:p>
            <a:r>
              <a:rPr lang="en-US" dirty="0"/>
              <a:t>for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ondemand</a:t>
            </a:r>
            <a:r>
              <a:rPr lang="en-US" dirty="0"/>
              <a:t> governor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2" name="Chevron 21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3" name="Chevron 22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24" name="Chevron 23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5" name="Chevron 24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6" name="Chevron 25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7" name="Chevron 26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500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 animBg="0"/>
        </p:bldSub>
      </p:bldGraphic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807543"/>
              </p:ext>
            </p:extLst>
          </p:nvPr>
        </p:nvGraphicFramePr>
        <p:xfrm>
          <a:off x="5009388" y="3281927"/>
          <a:ext cx="6793992" cy="3328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menu</a:t>
            </a:r>
            <a:r>
              <a:rPr lang="en-US" dirty="0"/>
              <a:t> Governor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71" dirty="0"/>
              <a:t>ineffective in waking up cores in time </a:t>
            </a:r>
          </a:p>
          <a:p>
            <a:pPr lvl="1"/>
            <a:r>
              <a:rPr lang="en-US" sz="2471" dirty="0"/>
              <a:t>unpredictable BW(Rx) surge</a:t>
            </a:r>
          </a:p>
          <a:p>
            <a:r>
              <a:rPr lang="en-US" sz="2871" dirty="0"/>
              <a:t>several short  transitions during BW surge</a:t>
            </a:r>
          </a:p>
          <a:p>
            <a:pPr lvl="1"/>
            <a:r>
              <a:rPr lang="en-US" sz="2518" dirty="0"/>
              <a:t>energy efficiency degradation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7357872" y="3404616"/>
            <a:ext cx="682752" cy="2332718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17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7" name="Chevron 1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744191" y="4598747"/>
            <a:ext cx="25603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Apache </a:t>
            </a:r>
            <a:r>
              <a:rPr lang="en-US" dirty="0"/>
              <a:t>w/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ondemand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and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menu</a:t>
            </a:r>
            <a:r>
              <a:rPr lang="en-US" dirty="0"/>
              <a:t> governors</a:t>
            </a:r>
          </a:p>
        </p:txBody>
      </p:sp>
    </p:spTree>
    <p:extLst>
      <p:ext uri="{BB962C8B-B14F-4D97-AF65-F5344CB8AC3E}">
        <p14:creationId xmlns:p14="http://schemas.microsoft.com/office/powerpoint/2010/main" val="398532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Proposed NCAP P/C-State Governor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Desired P/C-state governor</a:t>
            </a:r>
          </a:p>
          <a:p>
            <a:r>
              <a:rPr lang="en-US" dirty="0"/>
              <a:t>react to change in core utilization in a timely manner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en-US" b="1" dirty="0">
                <a:solidFill>
                  <a:srgbClr val="C00000"/>
                </a:solidFill>
              </a:rPr>
              <a:t>Approaches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predict changes in core utilization</a:t>
            </a:r>
          </a:p>
          <a:p>
            <a:pPr lvl="1"/>
            <a:r>
              <a:rPr lang="en-US" dirty="0"/>
              <a:t>core utilization is highly </a:t>
            </a:r>
            <a:r>
              <a:rPr lang="en-US" b="1" dirty="0">
                <a:solidFill>
                  <a:srgbClr val="C00000"/>
                </a:solidFill>
              </a:rPr>
              <a:t>correlated</a:t>
            </a:r>
            <a:r>
              <a:rPr lang="en-US" dirty="0"/>
              <a:t> w/ network activity</a:t>
            </a:r>
          </a:p>
          <a:p>
            <a:r>
              <a:rPr lang="en-US" dirty="0"/>
              <a:t>hide P/C-state transition latency</a:t>
            </a:r>
          </a:p>
          <a:p>
            <a:pPr lvl="1"/>
            <a:r>
              <a:rPr lang="en-US" dirty="0"/>
              <a:t>overlap P/C-state transition w/ </a:t>
            </a:r>
            <a:r>
              <a:rPr lang="en-US" b="1" dirty="0">
                <a:solidFill>
                  <a:srgbClr val="C00000"/>
                </a:solidFill>
              </a:rPr>
              <a:t>packet reception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C00000"/>
                </a:solidFill>
              </a:rPr>
              <a:t>    and processing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18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7" name="Chevron 1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NCAP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157318" y="1097278"/>
            <a:ext cx="2161625" cy="1671497"/>
            <a:chOff x="457199" y="3796496"/>
            <a:chExt cx="1649393" cy="1199684"/>
          </a:xfrm>
        </p:grpSpPr>
        <p:grpSp>
          <p:nvGrpSpPr>
            <p:cNvPr id="14" name="Group 13"/>
            <p:cNvGrpSpPr/>
            <p:nvPr/>
          </p:nvGrpSpPr>
          <p:grpSpPr>
            <a:xfrm>
              <a:off x="457199" y="3796496"/>
              <a:ext cx="1649393" cy="1199684"/>
              <a:chOff x="457199" y="3624580"/>
              <a:chExt cx="1828800" cy="1371600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>
                <a:off x="457199" y="3624580"/>
                <a:ext cx="1" cy="137160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headEnd type="arrow" w="lg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flipV="1">
                <a:off x="457199" y="4993640"/>
                <a:ext cx="1828800" cy="254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Freeform 14"/>
            <p:cNvSpPr/>
            <p:nvPr/>
          </p:nvSpPr>
          <p:spPr>
            <a:xfrm>
              <a:off x="510094" y="3937000"/>
              <a:ext cx="398780" cy="1059180"/>
            </a:xfrm>
            <a:custGeom>
              <a:avLst/>
              <a:gdLst>
                <a:gd name="connsiteX0" fmla="*/ 0 w 393700"/>
                <a:gd name="connsiteY0" fmla="*/ 1280160 h 1280160"/>
                <a:gd name="connsiteX1" fmla="*/ 200660 w 393700"/>
                <a:gd name="connsiteY1" fmla="*/ 1028700 h 1280160"/>
                <a:gd name="connsiteX2" fmla="*/ 393700 w 393700"/>
                <a:gd name="connsiteY2" fmla="*/ 0 h 1280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3700" h="1280160">
                  <a:moveTo>
                    <a:pt x="0" y="1280160"/>
                  </a:moveTo>
                  <a:cubicBezTo>
                    <a:pt x="67521" y="1261110"/>
                    <a:pt x="135043" y="1242060"/>
                    <a:pt x="200660" y="1028700"/>
                  </a:cubicBezTo>
                  <a:cubicBezTo>
                    <a:pt x="266277" y="815340"/>
                    <a:pt x="329988" y="407670"/>
                    <a:pt x="393700" y="0"/>
                  </a:cubicBezTo>
                </a:path>
              </a:pathLst>
            </a:cu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786954" y="3937000"/>
              <a:ext cx="398780" cy="1059180"/>
            </a:xfrm>
            <a:custGeom>
              <a:avLst/>
              <a:gdLst>
                <a:gd name="connsiteX0" fmla="*/ 0 w 393700"/>
                <a:gd name="connsiteY0" fmla="*/ 1280160 h 1280160"/>
                <a:gd name="connsiteX1" fmla="*/ 200660 w 393700"/>
                <a:gd name="connsiteY1" fmla="*/ 1028700 h 1280160"/>
                <a:gd name="connsiteX2" fmla="*/ 393700 w 393700"/>
                <a:gd name="connsiteY2" fmla="*/ 0 h 1280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3700" h="1280160">
                  <a:moveTo>
                    <a:pt x="0" y="1280160"/>
                  </a:moveTo>
                  <a:cubicBezTo>
                    <a:pt x="67521" y="1261110"/>
                    <a:pt x="135043" y="1242060"/>
                    <a:pt x="200660" y="1028700"/>
                  </a:cubicBezTo>
                  <a:cubicBezTo>
                    <a:pt x="266277" y="815340"/>
                    <a:pt x="329988" y="407670"/>
                    <a:pt x="393700" y="0"/>
                  </a:cubicBezTo>
                </a:path>
              </a:pathLst>
            </a:cu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84839" y="4128036"/>
              <a:ext cx="794067" cy="4859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BW(</a:t>
              </a:r>
              <a:r>
                <a:rPr lang="en-US" sz="19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rx</a:t>
              </a:r>
              <a:r>
                <a:rPr lang="en-US" sz="19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r>
                <a:rPr lang="en-US" sz="19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U(core)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804250" y="4396338"/>
              <a:ext cx="270798" cy="190983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118" y="3016834"/>
            <a:ext cx="3451973" cy="332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32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High latency-critical request arrival rates detected w/ special HW in NIC</a:t>
            </a:r>
          </a:p>
          <a:p>
            <a:pPr marL="0" indent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NIC will notify CPU by sending an interrupt to:</a:t>
            </a:r>
          </a:p>
          <a:p>
            <a:pPr lvl="1"/>
            <a:r>
              <a:rPr lang="en-US" dirty="0"/>
              <a:t>activate cores</a:t>
            </a:r>
          </a:p>
          <a:p>
            <a:pPr lvl="1"/>
            <a:r>
              <a:rPr lang="en-US" dirty="0"/>
              <a:t>boost frequency</a:t>
            </a:r>
          </a:p>
          <a:p>
            <a:pPr lvl="1"/>
            <a:r>
              <a:rPr lang="en-US" dirty="0"/>
              <a:t>disable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menu</a:t>
            </a:r>
            <a:r>
              <a:rPr lang="en-US" dirty="0"/>
              <a:t> governor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4127" y="2621926"/>
            <a:ext cx="2267574" cy="2940259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7899912" y="4978399"/>
            <a:ext cx="251012" cy="268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NCAP Power Management </a:t>
            </a:r>
            <a:r>
              <a:rPr lang="mr-IN" dirty="0"/>
              <a:t>–</a:t>
            </a:r>
            <a:r>
              <a:rPr lang="en-US" dirty="0"/>
              <a:t> BW(Rx) Surge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899912" y="4978399"/>
            <a:ext cx="251012" cy="268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899912" y="4978399"/>
            <a:ext cx="251012" cy="268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" name="Lightning Bolt 4"/>
          <p:cNvSpPr/>
          <p:nvPr/>
        </p:nvSpPr>
        <p:spPr>
          <a:xfrm rot="809685" flipV="1">
            <a:off x="8647667" y="2888957"/>
            <a:ext cx="454949" cy="936249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199588" y="2550160"/>
            <a:ext cx="386080" cy="2219960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chemeClr val="bg2">
                  <a:lumMod val="1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10274276" y="3429306"/>
            <a:ext cx="2219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Idle           Active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20452" y="2150047"/>
            <a:ext cx="1283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Max </a:t>
            </a:r>
            <a:r>
              <a:rPr lang="en-US" sz="2200" b="1" dirty="0" err="1"/>
              <a:t>Freq</a:t>
            </a:r>
            <a:endParaRPr lang="en-US" sz="2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761718" y="4797837"/>
            <a:ext cx="13003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Deep Idle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19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95" y="1841417"/>
            <a:ext cx="4206240" cy="2330721"/>
          </a:xfrm>
          <a:prstGeom prst="rect">
            <a:avLst/>
          </a:prstGeom>
        </p:spPr>
      </p:pic>
      <p:grpSp>
        <p:nvGrpSpPr>
          <p:cNvPr id="27" name="Group 26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8" name="Chevron 27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9" name="Chevron 28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30" name="Chevron 29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NCAP</a:t>
              </a:r>
            </a:p>
          </p:txBody>
        </p:sp>
        <p:sp>
          <p:nvSpPr>
            <p:cNvPr id="31" name="Chevron 30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32" name="Chevron 31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33" name="Chevron 32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704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7 -0.00046 L 0.07084 0.00093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1 0.00093 L 0.12578 0.00093 L 0.125 -0.07639 L 0.20482 -0.07639 L 0.2056 0.02361 " pathEditMode="relative" ptsTypes="AAA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7 -0.00046 L 0.07084 0.0009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1 0.00093 L 0.12578 0.00093 L 0.125 -0.07639 L 0.20482 -0.07639 L 0.2056 0.02361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-273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7 -0.00046 L 0.07084 0.0009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1 0.00093 L 0.12578 0.00093 L 0.125 -0.07639 L 0.20482 -0.07639 L 0.2056 0.02361 " pathEditMode="relative" rAng="0" ptsTypes="AAAAA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-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problem: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servers running on-line data-intensive (OLDI) applications (e.g., web serving) are often underutilized</a:t>
            </a:r>
          </a:p>
          <a:p>
            <a:pPr lvl="1"/>
            <a:r>
              <a:rPr lang="en-US" dirty="0"/>
              <a:t>energy is wasted at low- to medium-load levels</a:t>
            </a:r>
          </a:p>
          <a:p>
            <a:r>
              <a:rPr lang="en-US" b="1" dirty="0"/>
              <a:t>solution?</a:t>
            </a:r>
            <a:r>
              <a:rPr lang="en-US" dirty="0"/>
              <a:t> power management</a:t>
            </a:r>
          </a:p>
          <a:p>
            <a:pPr>
              <a:spcBef>
                <a:spcPts val="1800"/>
              </a:spcBef>
            </a:pPr>
            <a:r>
              <a:rPr lang="en-US" b="1" dirty="0"/>
              <a:t>challenge:</a:t>
            </a:r>
            <a:r>
              <a:rPr lang="en-US" dirty="0"/>
              <a:t> conventional power management polices fail to satisfy </a:t>
            </a:r>
            <a:r>
              <a:rPr lang="en-US" b="1" dirty="0">
                <a:solidFill>
                  <a:srgbClr val="C00000"/>
                </a:solidFill>
              </a:rPr>
              <a:t>SLA </a:t>
            </a:r>
            <a:r>
              <a:rPr lang="en-US" dirty="0"/>
              <a:t>(deadline for processing a request)</a:t>
            </a:r>
          </a:p>
          <a:p>
            <a:pPr lvl="1"/>
            <a:r>
              <a:rPr lang="en-US" dirty="0"/>
              <a:t>poor low-power state governors</a:t>
            </a:r>
          </a:p>
          <a:p>
            <a:pPr lvl="1"/>
            <a:r>
              <a:rPr lang="en-US" dirty="0"/>
              <a:t>overhead of transitioning b/w power states</a:t>
            </a: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rgbClr val="00B050"/>
                </a:solidFill>
              </a:rPr>
              <a:t>NCAP: </a:t>
            </a:r>
            <a:r>
              <a:rPr lang="en-US" dirty="0"/>
              <a:t>aggressive processor power management based on context of network packet through a network interface card (NIC)</a:t>
            </a:r>
          </a:p>
          <a:p>
            <a:pPr lvl="1"/>
            <a:r>
              <a:rPr lang="en-US" dirty="0"/>
              <a:t>37-69% lower processor energy consumption than a baseline server while satisfying SLA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99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High latency-critical request arrival rates detected w/ special HW in NIC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NIC will notify CPU by sending an interrupt to:</a:t>
            </a:r>
          </a:p>
          <a:p>
            <a:pPr lvl="1"/>
            <a:r>
              <a:rPr lang="en-US" dirty="0"/>
              <a:t>activate cores</a:t>
            </a:r>
          </a:p>
          <a:p>
            <a:pPr lvl="1"/>
            <a:r>
              <a:rPr lang="en-US" dirty="0"/>
              <a:t>boost frequency</a:t>
            </a:r>
          </a:p>
          <a:p>
            <a:pPr lvl="1"/>
            <a:r>
              <a:rPr lang="en-US" dirty="0"/>
              <a:t>disable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menu</a:t>
            </a:r>
            <a:r>
              <a:rPr lang="en-US" dirty="0"/>
              <a:t> governor</a:t>
            </a:r>
          </a:p>
          <a:p>
            <a:pPr>
              <a:buClr>
                <a:schemeClr val="bg1"/>
              </a:buClr>
            </a:pPr>
            <a:r>
              <a:rPr lang="en-US" dirty="0"/>
              <a:t>overlap P/C state transition time with packet reception and processing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NCAP Power Management </a:t>
            </a:r>
            <a:r>
              <a:rPr lang="mr-IN" dirty="0"/>
              <a:t>–</a:t>
            </a:r>
            <a:r>
              <a:rPr lang="en-US" dirty="0"/>
              <a:t> BW(Rx) Surge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199588" y="2550160"/>
            <a:ext cx="386080" cy="2219960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chemeClr val="bg2">
                  <a:lumMod val="1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10274276" y="3429306"/>
            <a:ext cx="2219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Idle           Active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20452" y="2150047"/>
            <a:ext cx="1283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Max </a:t>
            </a:r>
            <a:r>
              <a:rPr lang="en-US" sz="2200" b="1" dirty="0" err="1"/>
              <a:t>Freq</a:t>
            </a:r>
            <a:endParaRPr lang="en-US" sz="2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761718" y="4797837"/>
            <a:ext cx="13003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Deep Idle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411762" y="5132503"/>
            <a:ext cx="251012" cy="268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404096" y="5143929"/>
            <a:ext cx="251012" cy="268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20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95" y="1841417"/>
            <a:ext cx="4206240" cy="2330721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7" name="Chevron 2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8" name="Chevron 2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29" name="Chevron 2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NCAP</a:t>
              </a:r>
            </a:p>
          </p:txBody>
        </p:sp>
        <p:sp>
          <p:nvSpPr>
            <p:cNvPr id="30" name="Chevron 2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31" name="Chevron 3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32" name="Chevron 3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7072" y="2624328"/>
            <a:ext cx="2270743" cy="2944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251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Low latency-critical request arrival rates &amp; low </a:t>
            </a:r>
            <a:r>
              <a:rPr lang="en-US" b="1" dirty="0" err="1">
                <a:solidFill>
                  <a:srgbClr val="C00000"/>
                </a:solidFill>
              </a:rPr>
              <a:t>Tx</a:t>
            </a:r>
            <a:r>
              <a:rPr lang="en-US" b="1" dirty="0">
                <a:solidFill>
                  <a:srgbClr val="C00000"/>
                </a:solidFill>
              </a:rPr>
              <a:t> interval are detected</a:t>
            </a:r>
          </a:p>
          <a:p>
            <a:r>
              <a:rPr lang="en-US" b="1" dirty="0">
                <a:solidFill>
                  <a:srgbClr val="C00000"/>
                </a:solidFill>
              </a:rPr>
              <a:t>i.e., processing for </a:t>
            </a:r>
            <a:r>
              <a:rPr lang="en-US" b="1" dirty="0" err="1">
                <a:solidFill>
                  <a:srgbClr val="C00000"/>
                </a:solidFill>
              </a:rPr>
              <a:t>bursty</a:t>
            </a:r>
            <a:r>
              <a:rPr lang="en-US" b="1" dirty="0">
                <a:solidFill>
                  <a:srgbClr val="C00000"/>
                </a:solidFill>
              </a:rPr>
              <a:t> requests is done</a:t>
            </a:r>
          </a:p>
          <a:p>
            <a:r>
              <a:rPr lang="en-US" dirty="0"/>
              <a:t>NIC will notify CPU by sending an interrupt to:</a:t>
            </a:r>
          </a:p>
          <a:p>
            <a:pPr lvl="1"/>
            <a:r>
              <a:rPr lang="en-US" dirty="0"/>
              <a:t>reduce cores frequency</a:t>
            </a:r>
          </a:p>
          <a:p>
            <a:pPr lvl="1"/>
            <a:r>
              <a:rPr lang="en-US" dirty="0"/>
              <a:t>enable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menu</a:t>
            </a:r>
            <a:r>
              <a:rPr lang="en-US" dirty="0"/>
              <a:t> governor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7072" y="2624328"/>
            <a:ext cx="2270743" cy="2944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NCAP Power Management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199588" y="2550160"/>
            <a:ext cx="386080" cy="2219960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chemeClr val="bg2">
                  <a:lumMod val="1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10274276" y="3429306"/>
            <a:ext cx="2219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Idle           Active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20452" y="2150047"/>
            <a:ext cx="1283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Max </a:t>
            </a:r>
            <a:r>
              <a:rPr lang="en-US" sz="2200" b="1" dirty="0" err="1"/>
              <a:t>Freq</a:t>
            </a:r>
            <a:endParaRPr lang="en-US" sz="2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761718" y="4797837"/>
            <a:ext cx="13003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Deep Idle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21</a:t>
            </a:fld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7" name="Chevron 2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8" name="Chevron 2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29" name="Chevron 2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NCAP</a:t>
              </a:r>
            </a:p>
          </p:txBody>
        </p:sp>
        <p:sp>
          <p:nvSpPr>
            <p:cNvPr id="30" name="Chevron 2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31" name="Chevron 3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32" name="Chevron 3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sp>
        <p:nvSpPr>
          <p:cNvPr id="24" name="Lightning Bolt 23"/>
          <p:cNvSpPr/>
          <p:nvPr/>
        </p:nvSpPr>
        <p:spPr>
          <a:xfrm rot="809685" flipV="1">
            <a:off x="8647667" y="2888957"/>
            <a:ext cx="454949" cy="936249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8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Low latency-critical request arrival rates &amp; low </a:t>
            </a:r>
            <a:r>
              <a:rPr lang="en-US" b="1" dirty="0" err="1">
                <a:solidFill>
                  <a:srgbClr val="C00000"/>
                </a:solidFill>
              </a:rPr>
              <a:t>Tx</a:t>
            </a:r>
            <a:r>
              <a:rPr lang="en-US" b="1" dirty="0">
                <a:solidFill>
                  <a:srgbClr val="C00000"/>
                </a:solidFill>
              </a:rPr>
              <a:t> interval are detected</a:t>
            </a:r>
          </a:p>
          <a:p>
            <a:r>
              <a:rPr lang="en-US" b="1" dirty="0">
                <a:solidFill>
                  <a:srgbClr val="C00000"/>
                </a:solidFill>
              </a:rPr>
              <a:t>i.e., processing for </a:t>
            </a:r>
            <a:r>
              <a:rPr lang="en-US" b="1" dirty="0" err="1">
                <a:solidFill>
                  <a:srgbClr val="C00000"/>
                </a:solidFill>
              </a:rPr>
              <a:t>bursty</a:t>
            </a:r>
            <a:r>
              <a:rPr lang="en-US" b="1" dirty="0">
                <a:solidFill>
                  <a:srgbClr val="C00000"/>
                </a:solidFill>
              </a:rPr>
              <a:t> requests is done</a:t>
            </a:r>
          </a:p>
          <a:p>
            <a:r>
              <a:rPr lang="en-US" dirty="0"/>
              <a:t>NIC will notify CPU by sending an interrupt to:</a:t>
            </a:r>
          </a:p>
          <a:p>
            <a:pPr lvl="1"/>
            <a:r>
              <a:rPr lang="en-US" dirty="0"/>
              <a:t>reduce cores frequency</a:t>
            </a:r>
          </a:p>
          <a:p>
            <a:pPr lvl="1"/>
            <a:r>
              <a:rPr lang="en-US" dirty="0"/>
              <a:t>enable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menu</a:t>
            </a:r>
            <a:r>
              <a:rPr lang="en-US" dirty="0"/>
              <a:t> governor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404096" y="5143929"/>
            <a:ext cx="251012" cy="268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NCAP Power Management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199588" y="2550160"/>
            <a:ext cx="386080" cy="2219960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chemeClr val="bg2">
                  <a:lumMod val="1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10274276" y="3429306"/>
            <a:ext cx="2219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Idle           Active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20452" y="2150047"/>
            <a:ext cx="1283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Max </a:t>
            </a:r>
            <a:r>
              <a:rPr lang="en-US" sz="2200" b="1" dirty="0" err="1"/>
              <a:t>Freq</a:t>
            </a:r>
            <a:endParaRPr lang="en-US" sz="2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761718" y="4797837"/>
            <a:ext cx="13003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Deep Idle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22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4" name="Chevron 23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5" name="Chevron 24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26" name="Chevron 25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NCAP</a:t>
              </a:r>
            </a:p>
          </p:txBody>
        </p:sp>
        <p:sp>
          <p:nvSpPr>
            <p:cNvPr id="27" name="Chevron 26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8" name="Chevron 27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9" name="Chevron 28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7072" y="2624328"/>
            <a:ext cx="2270743" cy="2944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058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Effectiveness of NCAP – Frequency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Apache</a:t>
            </a:r>
            <a:endParaRPr lang="en-US" b="1" dirty="0"/>
          </a:p>
          <a:p>
            <a:r>
              <a:rPr lang="en-US" dirty="0"/>
              <a:t>med-load level</a:t>
            </a:r>
          </a:p>
          <a:p>
            <a:r>
              <a:rPr lang="en-US" dirty="0"/>
              <a:t>top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ondemand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menu</a:t>
            </a:r>
          </a:p>
          <a:p>
            <a:r>
              <a:rPr lang="en-US" dirty="0"/>
              <a:t>bottom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NCAP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616" y="1472946"/>
            <a:ext cx="7772400" cy="28680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97"/>
          <a:stretch/>
        </p:blipFill>
        <p:spPr>
          <a:xfrm>
            <a:off x="3785616" y="3905250"/>
            <a:ext cx="7772400" cy="2470767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8" name="Chevron 7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9" name="Chevron 8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10" name="Chevron 9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11" name="Chevron 10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evaluation</a:t>
              </a:r>
            </a:p>
          </p:txBody>
        </p:sp>
        <p:sp>
          <p:nvSpPr>
            <p:cNvPr id="12" name="Chevron 11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13" name="Chevron 12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4852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Chart 31"/>
          <p:cNvGraphicFramePr>
            <a:graphicFrameLocks/>
          </p:cNvGraphicFramePr>
          <p:nvPr/>
        </p:nvGraphicFramePr>
        <p:xfrm>
          <a:off x="3784602" y="3675888"/>
          <a:ext cx="7678363" cy="2602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Chart 28"/>
          <p:cNvGraphicFramePr>
            <a:graphicFrameLocks/>
          </p:cNvGraphicFramePr>
          <p:nvPr/>
        </p:nvGraphicFramePr>
        <p:xfrm>
          <a:off x="3784602" y="1463040"/>
          <a:ext cx="7680960" cy="260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Effectiveness of NCAP – Energy and Response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95</a:t>
            </a:r>
            <a:r>
              <a:rPr lang="en-US" baseline="30000" dirty="0"/>
              <a:t>th</a:t>
            </a:r>
            <a:r>
              <a:rPr lang="en-US" dirty="0"/>
              <a:t> response time</a:t>
            </a:r>
          </a:p>
          <a:p>
            <a:pPr lvl="1"/>
            <a:r>
              <a:rPr lang="en-US" dirty="0"/>
              <a:t>normalized to </a:t>
            </a:r>
            <a:r>
              <a:rPr lang="en-US" b="1" dirty="0">
                <a:solidFill>
                  <a:srgbClr val="FF0000"/>
                </a:solidFill>
              </a:rPr>
              <a:t>SLA</a:t>
            </a:r>
          </a:p>
          <a:p>
            <a:r>
              <a:rPr lang="en-US" dirty="0"/>
              <a:t>energy consumption</a:t>
            </a:r>
          </a:p>
          <a:p>
            <a:pPr lvl="1"/>
            <a:r>
              <a:rPr lang="en-US" dirty="0"/>
              <a:t>normalized to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perf</a:t>
            </a:r>
          </a:p>
        </p:txBody>
      </p:sp>
      <p:graphicFrame>
        <p:nvGraphicFramePr>
          <p:cNvPr id="9" name="Content Placeholder 14"/>
          <p:cNvGraphicFramePr>
            <a:graphicFrameLocks/>
          </p:cNvGraphicFramePr>
          <p:nvPr/>
        </p:nvGraphicFramePr>
        <p:xfrm>
          <a:off x="541224" y="3931920"/>
          <a:ext cx="315935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503">
                  <a:extLst>
                    <a:ext uri="{9D8B030D-6E8A-4147-A177-3AD203B41FA5}">
                      <a16:colId xmlns:a16="http://schemas.microsoft.com/office/drawing/2014/main" val="417462823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834518896"/>
                    </a:ext>
                  </a:extLst>
                </a:gridCol>
                <a:gridCol w="1581151">
                  <a:extLst>
                    <a:ext uri="{9D8B030D-6E8A-4147-A177-3AD203B41FA5}">
                      <a16:colId xmlns:a16="http://schemas.microsoft.com/office/drawing/2014/main" val="27116876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config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Idle?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Freq</a:t>
                      </a:r>
                      <a:r>
                        <a:rPr lang="en-US" baseline="0" dirty="0"/>
                        <a:t> level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747987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perf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070530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3" panose="05040102010807070707" pitchFamily="18" charset="2"/>
                        </a:rPr>
                        <a:t>ond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454552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perf.idle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61428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ond.idle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165520743"/>
                  </a:ext>
                </a:extLst>
              </a:tr>
              <a:tr h="188374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ncap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NCAP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NCAP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900248533"/>
                  </a:ext>
                </a:extLst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7" name="Chevron 1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evaluation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0993489" y="446439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Med-Load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029504" y="1994691"/>
            <a:ext cx="1091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Low-Load</a:t>
            </a:r>
          </a:p>
        </p:txBody>
      </p:sp>
    </p:spTree>
    <p:extLst>
      <p:ext uri="{BB962C8B-B14F-4D97-AF65-F5344CB8AC3E}">
        <p14:creationId xmlns:p14="http://schemas.microsoft.com/office/powerpoint/2010/main" val="1010055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Chart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7415246"/>
              </p:ext>
            </p:extLst>
          </p:nvPr>
        </p:nvGraphicFramePr>
        <p:xfrm>
          <a:off x="3784602" y="3675888"/>
          <a:ext cx="7678363" cy="2602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Chart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0145803"/>
              </p:ext>
            </p:extLst>
          </p:nvPr>
        </p:nvGraphicFramePr>
        <p:xfrm>
          <a:off x="3784602" y="1463040"/>
          <a:ext cx="7680960" cy="260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Effectiveness of NCAP – Energy and Response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95</a:t>
            </a:r>
            <a:r>
              <a:rPr lang="en-US" baseline="30000" dirty="0"/>
              <a:t>th</a:t>
            </a:r>
            <a:r>
              <a:rPr lang="en-US" dirty="0"/>
              <a:t> response time</a:t>
            </a:r>
          </a:p>
          <a:p>
            <a:pPr lvl="1"/>
            <a:r>
              <a:rPr lang="en-US" dirty="0"/>
              <a:t>normalized to </a:t>
            </a:r>
            <a:r>
              <a:rPr lang="en-US" b="1" dirty="0">
                <a:solidFill>
                  <a:srgbClr val="FF0000"/>
                </a:solidFill>
              </a:rPr>
              <a:t>SLA</a:t>
            </a:r>
          </a:p>
          <a:p>
            <a:r>
              <a:rPr lang="en-US" dirty="0"/>
              <a:t>energy consumption</a:t>
            </a:r>
          </a:p>
          <a:p>
            <a:pPr lvl="1"/>
            <a:r>
              <a:rPr lang="en-US" dirty="0"/>
              <a:t>normalized to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perf</a:t>
            </a:r>
          </a:p>
        </p:txBody>
      </p:sp>
      <p:graphicFrame>
        <p:nvGraphicFramePr>
          <p:cNvPr id="9" name="Content Placeholder 14"/>
          <p:cNvGraphicFramePr>
            <a:graphicFrameLocks/>
          </p:cNvGraphicFramePr>
          <p:nvPr/>
        </p:nvGraphicFramePr>
        <p:xfrm>
          <a:off x="541224" y="3931920"/>
          <a:ext cx="315935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503">
                  <a:extLst>
                    <a:ext uri="{9D8B030D-6E8A-4147-A177-3AD203B41FA5}">
                      <a16:colId xmlns:a16="http://schemas.microsoft.com/office/drawing/2014/main" val="417462823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834518896"/>
                    </a:ext>
                  </a:extLst>
                </a:gridCol>
                <a:gridCol w="1581151">
                  <a:extLst>
                    <a:ext uri="{9D8B030D-6E8A-4147-A177-3AD203B41FA5}">
                      <a16:colId xmlns:a16="http://schemas.microsoft.com/office/drawing/2014/main" val="27116876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config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Idle?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Freq</a:t>
                      </a:r>
                      <a:r>
                        <a:rPr lang="en-US" baseline="0" dirty="0"/>
                        <a:t> level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747987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perf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070530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3" panose="05040102010807070707" pitchFamily="18" charset="2"/>
                        </a:rPr>
                        <a:t>ond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454552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perf.idle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61428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ond.idle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165520743"/>
                  </a:ext>
                </a:extLst>
              </a:tr>
              <a:tr h="188374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ncap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NCAP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NCAP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900248533"/>
                  </a:ext>
                </a:extLst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7" name="Chevron 1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evaluation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0993489" y="446439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Med-Load</a:t>
            </a:r>
          </a:p>
        </p:txBody>
      </p:sp>
      <p:sp>
        <p:nvSpPr>
          <p:cNvPr id="3" name="Rectangle 2"/>
          <p:cNvSpPr/>
          <p:nvPr/>
        </p:nvSpPr>
        <p:spPr>
          <a:xfrm>
            <a:off x="5218430" y="5640070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260590" y="5640070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218430" y="3428248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260590" y="342808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290684" y="342453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0648949" y="342453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290684" y="5637387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648949" y="564006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1029504" y="1994691"/>
            <a:ext cx="1091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Low-Load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60764" y="1970709"/>
            <a:ext cx="2363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21%-49% lower energy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30470" y="1970709"/>
            <a:ext cx="2363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20%-35% lower energy</a:t>
            </a:r>
          </a:p>
        </p:txBody>
      </p:sp>
    </p:spTree>
    <p:extLst>
      <p:ext uri="{BB962C8B-B14F-4D97-AF65-F5344CB8AC3E}">
        <p14:creationId xmlns:p14="http://schemas.microsoft.com/office/powerpoint/2010/main" val="251763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Chart 31"/>
          <p:cNvGraphicFramePr>
            <a:graphicFrameLocks/>
          </p:cNvGraphicFramePr>
          <p:nvPr/>
        </p:nvGraphicFramePr>
        <p:xfrm>
          <a:off x="3784602" y="3675888"/>
          <a:ext cx="7678363" cy="2602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Chart 28"/>
          <p:cNvGraphicFramePr>
            <a:graphicFrameLocks/>
          </p:cNvGraphicFramePr>
          <p:nvPr/>
        </p:nvGraphicFramePr>
        <p:xfrm>
          <a:off x="3784602" y="1463040"/>
          <a:ext cx="7680960" cy="260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Effectiveness of NCAP – Energy and Response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95</a:t>
            </a:r>
            <a:r>
              <a:rPr lang="en-US" baseline="30000" dirty="0"/>
              <a:t>th</a:t>
            </a:r>
            <a:r>
              <a:rPr lang="en-US" dirty="0"/>
              <a:t> response time</a:t>
            </a:r>
          </a:p>
          <a:p>
            <a:pPr lvl="1"/>
            <a:r>
              <a:rPr lang="en-US" dirty="0"/>
              <a:t>normalized to </a:t>
            </a:r>
            <a:r>
              <a:rPr lang="en-US" b="1" dirty="0">
                <a:solidFill>
                  <a:srgbClr val="FF0000"/>
                </a:solidFill>
              </a:rPr>
              <a:t>SLA</a:t>
            </a:r>
          </a:p>
          <a:p>
            <a:r>
              <a:rPr lang="en-US" dirty="0"/>
              <a:t>energy consumption</a:t>
            </a:r>
          </a:p>
          <a:p>
            <a:pPr lvl="1"/>
            <a:r>
              <a:rPr lang="en-US" dirty="0"/>
              <a:t>normalized to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perf</a:t>
            </a:r>
          </a:p>
        </p:txBody>
      </p:sp>
      <p:graphicFrame>
        <p:nvGraphicFramePr>
          <p:cNvPr id="9" name="Content Placeholder 14"/>
          <p:cNvGraphicFramePr>
            <a:graphicFrameLocks/>
          </p:cNvGraphicFramePr>
          <p:nvPr/>
        </p:nvGraphicFramePr>
        <p:xfrm>
          <a:off x="541224" y="3931920"/>
          <a:ext cx="315935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503">
                  <a:extLst>
                    <a:ext uri="{9D8B030D-6E8A-4147-A177-3AD203B41FA5}">
                      <a16:colId xmlns:a16="http://schemas.microsoft.com/office/drawing/2014/main" val="417462823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834518896"/>
                    </a:ext>
                  </a:extLst>
                </a:gridCol>
                <a:gridCol w="1581151">
                  <a:extLst>
                    <a:ext uri="{9D8B030D-6E8A-4147-A177-3AD203B41FA5}">
                      <a16:colId xmlns:a16="http://schemas.microsoft.com/office/drawing/2014/main" val="27116876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config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Idle?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Freq</a:t>
                      </a:r>
                      <a:r>
                        <a:rPr lang="en-US" baseline="0" dirty="0"/>
                        <a:t> level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747987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perf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070530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3" panose="05040102010807070707" pitchFamily="18" charset="2"/>
                        </a:rPr>
                        <a:t>ond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454552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perf.idle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Highest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61428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ond.idle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>
                          <a:solidFill>
                            <a:schemeClr val="dk1"/>
                          </a:solidFill>
                          <a:latin typeface="Courier New" charset="0"/>
                          <a:ea typeface="Courier New" charset="0"/>
                          <a:cs typeface="Courier New" charset="0"/>
                        </a:rPr>
                        <a:t>menu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ondemand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165520743"/>
                  </a:ext>
                </a:extLst>
              </a:tr>
              <a:tr h="188374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 2" panose="05020102010507070707" pitchFamily="18" charset="2"/>
                        </a:rPr>
                        <a:t>ncap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NCAP</a:t>
                      </a:r>
                      <a:endParaRPr lang="en-US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NCAP</a:t>
                      </a:r>
                      <a:endParaRPr lang="en-US" dirty="0"/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900248533"/>
                  </a:ext>
                </a:extLst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7" name="Chevron 1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evaluation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0993489" y="446439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Med-Load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260590" y="5640070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547871" y="5640070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47871" y="342453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260590" y="342808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32419" y="342453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0648949" y="342453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941563" y="5640070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648949" y="5640069"/>
            <a:ext cx="668020" cy="2781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1029504" y="1994691"/>
            <a:ext cx="1091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Low-Load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76152" y="2082798"/>
            <a:ext cx="2363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37%-69% lower energy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568960" y="4846158"/>
            <a:ext cx="3093518" cy="10159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568960" y="5772573"/>
            <a:ext cx="3093518" cy="343583"/>
          </a:xfrm>
          <a:prstGeom prst="rect">
            <a:avLst/>
          </a:prstGeom>
          <a:noFill/>
          <a:ln w="666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68960" y="4303993"/>
            <a:ext cx="3093518" cy="343583"/>
          </a:xfrm>
          <a:prstGeom prst="rect">
            <a:avLst/>
          </a:prstGeom>
          <a:noFill/>
          <a:ln w="666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568960" y="5201758"/>
            <a:ext cx="3093518" cy="10159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68960" y="5557358"/>
            <a:ext cx="3093518" cy="10159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90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 animBg="1"/>
      <p:bldP spid="4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conventional power management policies cannot react to the high processing demand of OLDI applications in a timely manner</a:t>
            </a:r>
          </a:p>
          <a:p>
            <a:pPr lvl="1"/>
            <a:r>
              <a:rPr lang="en-US" dirty="0"/>
              <a:t>use of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ondemand</a:t>
            </a:r>
            <a:r>
              <a:rPr lang="en-US" dirty="0"/>
              <a:t> and/or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menu</a:t>
            </a:r>
            <a:r>
              <a:rPr lang="en-US" dirty="0"/>
              <a:t> governors </a:t>
            </a:r>
            <a:r>
              <a:rPr lang="mr-IN" dirty="0"/>
              <a:t>–</a:t>
            </a:r>
            <a:r>
              <a:rPr lang="en-US" dirty="0"/>
              <a:t> violation of SLA at unpredictable surge of requests</a:t>
            </a:r>
          </a:p>
          <a:p>
            <a:r>
              <a:rPr lang="en-US" dirty="0"/>
              <a:t>NCAP exploits the following to proactively make power management actions</a:t>
            </a:r>
          </a:p>
          <a:p>
            <a:pPr lvl="1"/>
            <a:r>
              <a:rPr lang="en-US" dirty="0"/>
              <a:t>packet reception/processing delay in the network stack</a:t>
            </a:r>
          </a:p>
          <a:p>
            <a:pPr lvl="1"/>
            <a:r>
              <a:rPr lang="en-US" dirty="0"/>
              <a:t>correlation between network traffic and core utilization</a:t>
            </a:r>
          </a:p>
          <a:p>
            <a:r>
              <a:rPr lang="en-US" dirty="0"/>
              <a:t>NCAP significantly reduces energy consumption at low to medium load levels w/o violating SLA</a:t>
            </a:r>
          </a:p>
          <a:p>
            <a:pPr lvl="1"/>
            <a:r>
              <a:rPr lang="en-US" dirty="0"/>
              <a:t>37-69% lower processor energy consumption than a baseline server while satisfying SLA</a:t>
            </a:r>
            <a:br>
              <a:rPr lang="en-US" dirty="0"/>
            </a:br>
            <a:r>
              <a:rPr lang="en-US" dirty="0"/>
              <a:t>	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27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20" name="Chevron 19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3" name="Chevron 22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4" name="Chevron 23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conclusion</a:t>
              </a:r>
            </a:p>
          </p:txBody>
        </p:sp>
        <p:sp>
          <p:nvSpPr>
            <p:cNvPr id="25" name="Chevron 24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25214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450" y="2549525"/>
            <a:ext cx="2857500" cy="28575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345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motivation</a:t>
            </a:r>
          </a:p>
          <a:p>
            <a:pPr lvl="1"/>
            <a:r>
              <a:rPr lang="en-US" dirty="0"/>
              <a:t>power management challenges in servers running OLDI-applications</a:t>
            </a:r>
          </a:p>
          <a:p>
            <a:pPr>
              <a:spcBef>
                <a:spcPts val="1200"/>
              </a:spcBef>
            </a:pPr>
            <a:r>
              <a:rPr lang="en-US" b="1" dirty="0"/>
              <a:t>methodology</a:t>
            </a:r>
          </a:p>
          <a:p>
            <a:pPr lvl="1"/>
            <a:r>
              <a:rPr lang="en-US" dirty="0"/>
              <a:t>dist-gem5 –full-system/cycle-accurate simulator for distributed computer systems</a:t>
            </a:r>
          </a:p>
          <a:p>
            <a:pPr>
              <a:spcBef>
                <a:spcPts val="1200"/>
              </a:spcBef>
            </a:pPr>
            <a:r>
              <a:rPr lang="en-US" b="1" dirty="0"/>
              <a:t>background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client-server architecture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conventional power management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network-driven, packet context-aware, power management</a:t>
            </a:r>
          </a:p>
          <a:p>
            <a:pPr lvl="1"/>
            <a:r>
              <a:rPr lang="en-US" dirty="0"/>
              <a:t>HW/SW joint approach augmenting conventional power management techniques</a:t>
            </a:r>
          </a:p>
          <a:p>
            <a:pPr>
              <a:spcBef>
                <a:spcPts val="1200"/>
              </a:spcBef>
            </a:pPr>
            <a:r>
              <a:rPr lang="en-US" b="1" dirty="0"/>
              <a:t>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3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3" name="Chevron 12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methodology</a:t>
              </a:r>
            </a:p>
          </p:txBody>
        </p:sp>
        <p:sp>
          <p:nvSpPr>
            <p:cNvPr id="14" name="Chevron 13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15" name="Chevron 14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NCAP</a:t>
              </a:r>
            </a:p>
          </p:txBody>
        </p:sp>
        <p:sp>
          <p:nvSpPr>
            <p:cNvPr id="16" name="Chevron 15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evaluation</a:t>
              </a:r>
            </a:p>
          </p:txBody>
        </p:sp>
        <p:sp>
          <p:nvSpPr>
            <p:cNvPr id="17" name="Chevron 16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conclusion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9348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online data intensive (</a:t>
            </a:r>
            <a:r>
              <a:rPr lang="en-US" b="1" dirty="0">
                <a:solidFill>
                  <a:srgbClr val="C00000"/>
                </a:solidFill>
              </a:rPr>
              <a:t>OLDI</a:t>
            </a:r>
            <a:r>
              <a:rPr lang="en-US" b="1" dirty="0"/>
              <a:t>) services </a:t>
            </a:r>
          </a:p>
          <a:p>
            <a:pPr lvl="1"/>
            <a:r>
              <a:rPr lang="en-US" dirty="0"/>
              <a:t>e.g., key-value stores, web-serving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client-server</a:t>
            </a:r>
            <a:r>
              <a:rPr lang="en-US" dirty="0"/>
              <a:t> architecture</a:t>
            </a:r>
          </a:p>
          <a:p>
            <a:pPr lvl="1"/>
            <a:r>
              <a:rPr lang="en-US" dirty="0"/>
              <a:t>obligated to satisfy </a:t>
            </a:r>
            <a:r>
              <a:rPr lang="en-US" b="1" dirty="0">
                <a:solidFill>
                  <a:srgbClr val="C00000"/>
                </a:solidFill>
              </a:rPr>
              <a:t>SLA</a:t>
            </a:r>
            <a:r>
              <a:rPr lang="en-US" dirty="0"/>
              <a:t> (Service Level Agreement)</a:t>
            </a:r>
          </a:p>
          <a:p>
            <a:pPr>
              <a:spcBef>
                <a:spcPts val="1600"/>
              </a:spcBef>
            </a:pPr>
            <a:r>
              <a:rPr lang="en-US" b="1" dirty="0"/>
              <a:t>load on an OLDI</a:t>
            </a:r>
            <a:r>
              <a:rPr lang="en-US" b="1" i="1" dirty="0"/>
              <a:t> server </a:t>
            </a:r>
            <a:r>
              <a:rPr lang="en-US" b="1" dirty="0"/>
              <a:t>dynamically changes</a:t>
            </a:r>
          </a:p>
          <a:p>
            <a:pPr lvl="1"/>
            <a:r>
              <a:rPr lang="en-US" dirty="0"/>
              <a:t>unpredictable load in short time periods</a:t>
            </a:r>
          </a:p>
          <a:p>
            <a:pPr lvl="1"/>
            <a:r>
              <a:rPr lang="en-US" dirty="0"/>
              <a:t>load imbalance amongst servers in a data-center</a:t>
            </a:r>
          </a:p>
          <a:p>
            <a:pPr>
              <a:spcBef>
                <a:spcPts val="1600"/>
              </a:spcBef>
            </a:pPr>
            <a:r>
              <a:rPr lang="en-US" b="1" dirty="0"/>
              <a:t>OLDI server energy consumption</a:t>
            </a:r>
          </a:p>
          <a:p>
            <a:pPr lvl="1"/>
            <a:r>
              <a:rPr lang="en-US" dirty="0"/>
              <a:t>servers </a:t>
            </a:r>
            <a:r>
              <a:rPr lang="mr-IN" dirty="0"/>
              <a:t>–</a:t>
            </a:r>
            <a:r>
              <a:rPr lang="en-US" dirty="0"/>
              <a:t> energy-inefficient at low- to medium-load levels</a:t>
            </a:r>
          </a:p>
          <a:p>
            <a:pPr lvl="1"/>
            <a:r>
              <a:rPr lang="en-US" dirty="0"/>
              <a:t>causes </a:t>
            </a:r>
            <a:r>
              <a:rPr lang="en-US" dirty="0">
                <a:solidFill>
                  <a:srgbClr val="C00000"/>
                </a:solidFill>
              </a:rPr>
              <a:t>SLA</a:t>
            </a:r>
            <a:r>
              <a:rPr lang="en-US" dirty="0"/>
              <a:t> violation for OLDI services due to slow power state transitioning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88500465"/>
              </p:ext>
            </p:extLst>
          </p:nvPr>
        </p:nvGraphicFramePr>
        <p:xfrm>
          <a:off x="7815351" y="822325"/>
          <a:ext cx="4818965" cy="360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4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6" name="Chevron 15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7" name="Chevron 16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motivation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-3" y="4417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[1] L. A. Barroso, et al. “The Datacenter as a Computer” Second Edition, 2013</a:t>
            </a:r>
            <a:endParaRPr lang="en-US" sz="16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20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run two representative OLDI applications</a:t>
            </a:r>
          </a:p>
          <a:p>
            <a:pPr lvl="1"/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Memcached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ApacheBench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model a multi-node computer cluster using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dist-gem5</a:t>
            </a:r>
            <a:endParaRPr lang="en-US" b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one server and several clients at various load levels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200203"/>
              </p:ext>
            </p:extLst>
          </p:nvPr>
        </p:nvGraphicFramePr>
        <p:xfrm>
          <a:off x="838200" y="3610725"/>
          <a:ext cx="10515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62">
                  <a:extLst>
                    <a:ext uri="{9D8B030D-6E8A-4147-A177-3AD203B41FA5}">
                      <a16:colId xmlns:a16="http://schemas.microsoft.com/office/drawing/2014/main" val="2560596247"/>
                    </a:ext>
                  </a:extLst>
                </a:gridCol>
                <a:gridCol w="9069538">
                  <a:extLst>
                    <a:ext uri="{9D8B030D-6E8A-4147-A177-3AD203B41FA5}">
                      <a16:colId xmlns:a16="http://schemas.microsoft.com/office/drawing/2014/main" val="2091747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category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configuration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97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O3 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4 cores, each w/ </a:t>
                      </a:r>
                    </a:p>
                    <a:p>
                      <a:pPr lvl="1"/>
                      <a:r>
                        <a:rPr lang="en-US" sz="2400" baseline="0" dirty="0"/>
                        <a:t>15 P states (</a:t>
                      </a:r>
                      <a:r>
                        <a:rPr lang="en-US" sz="2400" dirty="0"/>
                        <a:t>0.65V/0.8GHz</a:t>
                      </a:r>
                      <a:r>
                        <a:rPr lang="en-US" sz="2400" baseline="0" dirty="0"/>
                        <a:t> to 1.2V/3.1GHz) &amp;</a:t>
                      </a:r>
                    </a:p>
                    <a:p>
                      <a:pPr lvl="1"/>
                      <a:r>
                        <a:rPr lang="en-US" sz="2400" baseline="0" dirty="0"/>
                        <a:t>3 C states (C</a:t>
                      </a:r>
                      <a:r>
                        <a:rPr lang="en-US" sz="2400" baseline="-25000" dirty="0"/>
                        <a:t>1</a:t>
                      </a:r>
                      <a:r>
                        <a:rPr lang="en-US" sz="2400" baseline="0" dirty="0"/>
                        <a:t>, C</a:t>
                      </a:r>
                      <a:r>
                        <a:rPr lang="en-US" sz="2400" baseline="-25000" dirty="0"/>
                        <a:t>3</a:t>
                      </a:r>
                      <a:r>
                        <a:rPr lang="en-US" sz="2400" baseline="0" dirty="0"/>
                        <a:t>, &amp; C</a:t>
                      </a:r>
                      <a:r>
                        <a:rPr lang="en-US" sz="2400" baseline="-25000" dirty="0"/>
                        <a:t>6</a:t>
                      </a:r>
                      <a:r>
                        <a:rPr lang="en-US" sz="2400" baseline="0" dirty="0"/>
                        <a:t>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659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network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400" dirty="0"/>
                        <a:t>10Gbps Intel </a:t>
                      </a:r>
                      <a:r>
                        <a:rPr lang="en-US" sz="2400" dirty="0" err="1"/>
                        <a:t>GbE</a:t>
                      </a:r>
                      <a:r>
                        <a:rPr lang="en-US" sz="2400" dirty="0"/>
                        <a:t> NIC and switch  w/</a:t>
                      </a:r>
                      <a:r>
                        <a:rPr lang="en-US" sz="2400" baseline="0" dirty="0"/>
                        <a:t> 1 </a:t>
                      </a:r>
                      <a:r>
                        <a:rPr lang="el-GR" sz="2400" baseline="0" dirty="0"/>
                        <a:t>μ</a:t>
                      </a:r>
                      <a:r>
                        <a:rPr lang="en-US" sz="2400" baseline="0" dirty="0"/>
                        <a:t>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323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400" dirty="0"/>
                        <a:t>Linux Ubuntu 11.04 (kernel version 2.6)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164982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5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4" name="Chevron 13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methodology</a:t>
              </a:r>
            </a:p>
          </p:txBody>
        </p:sp>
        <p:sp>
          <p:nvSpPr>
            <p:cNvPr id="15" name="Chevron 14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16" name="Chevron 15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17" name="Chevron 16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345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dist-gem5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923" y="1463039"/>
            <a:ext cx="11430000" cy="5029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parallel/distributed gem5 for simulating distributed computer systems</a:t>
            </a:r>
          </a:p>
          <a:p>
            <a:r>
              <a:rPr lang="en-US" dirty="0"/>
              <a:t>each node is a full-system model</a:t>
            </a:r>
          </a:p>
          <a:p>
            <a:pPr lvl="1"/>
            <a:r>
              <a:rPr lang="en-US" dirty="0"/>
              <a:t>operating system + processor + memory + IO</a:t>
            </a:r>
          </a:p>
          <a:p>
            <a:r>
              <a:rPr lang="en-US" dirty="0"/>
              <a:t>network switch process</a:t>
            </a:r>
          </a:p>
          <a:p>
            <a:pPr lvl="1"/>
            <a:r>
              <a:rPr lang="en-US" dirty="0"/>
              <a:t>model an arbitrary network topology, speed, latency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dist-gem5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available @ gem5.org</a:t>
            </a:r>
          </a:p>
          <a:p>
            <a:pPr lvl="1"/>
            <a:r>
              <a:rPr lang="en-US" dirty="0"/>
              <a:t>unified infrastructure for evaluating distributed systems</a:t>
            </a:r>
          </a:p>
          <a:p>
            <a:pPr lvl="1"/>
            <a:r>
              <a:rPr lang="en-US" dirty="0"/>
              <a:t>enable researches cutting across </a:t>
            </a:r>
            <a:r>
              <a:rPr lang="en-US" dirty="0">
                <a:solidFill>
                  <a:srgbClr val="C00000"/>
                </a:solidFill>
              </a:rPr>
              <a:t>operating system</a:t>
            </a:r>
            <a:r>
              <a:rPr lang="en-US" dirty="0"/>
              <a:t>,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processor/memory architecture</a:t>
            </a:r>
            <a:r>
              <a:rPr lang="en-US" dirty="0"/>
              <a:t>, and </a:t>
            </a:r>
            <a:r>
              <a:rPr lang="en-US" dirty="0">
                <a:solidFill>
                  <a:srgbClr val="C00000"/>
                </a:solidFill>
              </a:rPr>
              <a:t>network</a:t>
            </a:r>
          </a:p>
          <a:p>
            <a:pPr lvl="2"/>
            <a:r>
              <a:rPr lang="en-US" dirty="0"/>
              <a:t>heterogeneous datacenters</a:t>
            </a:r>
          </a:p>
          <a:p>
            <a:pPr lvl="2"/>
            <a:r>
              <a:rPr lang="en-US" dirty="0"/>
              <a:t>performance/power studies of networked systems</a:t>
            </a:r>
          </a:p>
          <a:p>
            <a:pPr lvl="2"/>
            <a:r>
              <a:rPr lang="en-US" dirty="0"/>
              <a:t>big-data architecture,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5786" y="1839392"/>
            <a:ext cx="2411414" cy="39871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3386" y="2088005"/>
            <a:ext cx="756142" cy="770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594" y="2084573"/>
            <a:ext cx="756142" cy="7708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0736" y="2088005"/>
            <a:ext cx="756142" cy="770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594" y="3332605"/>
            <a:ext cx="756142" cy="770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5879" y="4624503"/>
            <a:ext cx="756142" cy="770850"/>
          </a:xfrm>
          <a:prstGeom prst="rect">
            <a:avLst/>
          </a:prstGeom>
        </p:spPr>
      </p:pic>
      <p:sp>
        <p:nvSpPr>
          <p:cNvPr id="12" name="Up-Down Arrow 11"/>
          <p:cNvSpPr/>
          <p:nvPr/>
        </p:nvSpPr>
        <p:spPr>
          <a:xfrm rot="18703154">
            <a:off x="9923592" y="2826321"/>
            <a:ext cx="248856" cy="54912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-Down Arrow 12"/>
          <p:cNvSpPr/>
          <p:nvPr/>
        </p:nvSpPr>
        <p:spPr>
          <a:xfrm>
            <a:off x="10495826" y="2863752"/>
            <a:ext cx="248856" cy="47370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-Down Arrow 13"/>
          <p:cNvSpPr/>
          <p:nvPr/>
        </p:nvSpPr>
        <p:spPr>
          <a:xfrm rot="13709122">
            <a:off x="11016372" y="2819454"/>
            <a:ext cx="248856" cy="54912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10495826" y="4127127"/>
            <a:ext cx="248856" cy="47370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6052" y="1959409"/>
            <a:ext cx="1094355" cy="18810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4755" y="4023923"/>
            <a:ext cx="1697569" cy="15708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7137" y="2125682"/>
            <a:ext cx="936768" cy="93783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8146" y="3389586"/>
            <a:ext cx="936768" cy="937833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33" name="Chevron 32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methodology</a:t>
              </a:r>
            </a:p>
          </p:txBody>
        </p:sp>
        <p:sp>
          <p:nvSpPr>
            <p:cNvPr id="34" name="Chevron 33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background</a:t>
              </a:r>
            </a:p>
          </p:txBody>
        </p:sp>
        <p:sp>
          <p:nvSpPr>
            <p:cNvPr id="35" name="Chevron 34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36" name="Chevron 35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37" name="Chevron 36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38" name="Chevron 37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17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Architecture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9054" y="1398443"/>
            <a:ext cx="4250741" cy="49327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493" y="4925081"/>
            <a:ext cx="1250461" cy="125188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7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7" name="Chevron 16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8" name="Chevron 17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429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Architecture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9054" y="1398443"/>
            <a:ext cx="4250741" cy="49327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493" y="4925081"/>
            <a:ext cx="1250461" cy="125188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8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8" name="Chevron 17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19" name="Chevron 18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3" name="Chevron 22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2795" y="2938477"/>
            <a:ext cx="2342458" cy="303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130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receive a packet encapsulating a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packet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795" y="2938477"/>
            <a:ext cx="2342458" cy="3037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Client-Server Architecture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9054" y="1398443"/>
            <a:ext cx="4250741" cy="49327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0493" y="4925081"/>
            <a:ext cx="1250461" cy="125188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453814" y="5249008"/>
            <a:ext cx="625231" cy="5158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PKT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A91F-A1B3-44C1-9FC1-670A91959705}" type="slidenum">
              <a:rPr lang="en-US" smtClean="0"/>
              <a:t>9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0" y="6492234"/>
            <a:ext cx="12161521" cy="365766"/>
            <a:chOff x="0" y="6492234"/>
            <a:chExt cx="10515601" cy="365766"/>
          </a:xfrm>
        </p:grpSpPr>
        <p:sp>
          <p:nvSpPr>
            <p:cNvPr id="19" name="Chevron 18"/>
            <p:cNvSpPr/>
            <p:nvPr/>
          </p:nvSpPr>
          <p:spPr>
            <a:xfrm>
              <a:off x="1196951" y="6492238"/>
              <a:ext cx="158085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methodology</a:t>
              </a:r>
            </a:p>
          </p:txBody>
        </p:sp>
        <p:sp>
          <p:nvSpPr>
            <p:cNvPr id="20" name="Chevron 19"/>
            <p:cNvSpPr/>
            <p:nvPr/>
          </p:nvSpPr>
          <p:spPr>
            <a:xfrm>
              <a:off x="2613527" y="6492237"/>
              <a:ext cx="2938569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background</a:t>
              </a:r>
            </a:p>
          </p:txBody>
        </p:sp>
        <p:sp>
          <p:nvSpPr>
            <p:cNvPr id="21" name="Chevron 20"/>
            <p:cNvSpPr/>
            <p:nvPr/>
          </p:nvSpPr>
          <p:spPr>
            <a:xfrm>
              <a:off x="5376397" y="6492236"/>
              <a:ext cx="2793618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NCAP</a:t>
              </a:r>
            </a:p>
          </p:txBody>
        </p:sp>
        <p:sp>
          <p:nvSpPr>
            <p:cNvPr id="22" name="Chevron 21"/>
            <p:cNvSpPr/>
            <p:nvPr/>
          </p:nvSpPr>
          <p:spPr>
            <a:xfrm>
              <a:off x="8000905" y="6492235"/>
              <a:ext cx="1339706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evaluation</a:t>
              </a:r>
            </a:p>
          </p:txBody>
        </p:sp>
        <p:sp>
          <p:nvSpPr>
            <p:cNvPr id="23" name="Chevron 22"/>
            <p:cNvSpPr/>
            <p:nvPr/>
          </p:nvSpPr>
          <p:spPr>
            <a:xfrm>
              <a:off x="9158324" y="6492234"/>
              <a:ext cx="1357277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conclusion</a:t>
              </a:r>
            </a:p>
          </p:txBody>
        </p:sp>
        <p:sp>
          <p:nvSpPr>
            <p:cNvPr id="24" name="Chevron 23"/>
            <p:cNvSpPr/>
            <p:nvPr/>
          </p:nvSpPr>
          <p:spPr>
            <a:xfrm>
              <a:off x="0" y="6492239"/>
              <a:ext cx="1377043" cy="365761"/>
            </a:xfrm>
            <a:prstGeom prst="chevron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>
                      <a:lumMod val="50000"/>
                    </a:schemeClr>
                  </a:solidFill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840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3 -0.00139 L 0.09258 -0.00023 L 0.09258 -0.00023 L 0.09258 -0.00023 " pathEditMode="relative" ptsTypes="AA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23 -0.00116 L 0.14818 0.00046 C 0.14805 -0.02408 0.14805 -0.04838 0.14792 -0.07269 L 0.22618 -0.07199 " pathEditMode="relative" ptsTypes="AA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683 -0.075 L 0.22683 -0.075 C 0.19024 -0.07871 0.20378 -0.07847 0.18607 -0.07847 L 0.18607 -0.23727 L 0.153 -0.23959 L 0.15482 -0.33172 " pathEditMode="relative" ptsTypes="AAAA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13002</TotalTime>
  <Words>1567</Words>
  <Application>Microsoft Macintosh PowerPoint</Application>
  <PresentationFormat>Widescreen</PresentationFormat>
  <Paragraphs>511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Calibri Light</vt:lpstr>
      <vt:lpstr>Courier New</vt:lpstr>
      <vt:lpstr>Palatino Linotype</vt:lpstr>
      <vt:lpstr>Wingdings</vt:lpstr>
      <vt:lpstr>Wingdings 2</vt:lpstr>
      <vt:lpstr>Wingdings 3</vt:lpstr>
      <vt:lpstr>Office Theme</vt:lpstr>
      <vt:lpstr>NCAP: Network-Driven Packet Context-Aware Power Management for Client-Server Architecture </vt:lpstr>
      <vt:lpstr>Executive Summary</vt:lpstr>
      <vt:lpstr>Outline</vt:lpstr>
      <vt:lpstr>Motivation</vt:lpstr>
      <vt:lpstr>Methodology</vt:lpstr>
      <vt:lpstr>dist-gem5</vt:lpstr>
      <vt:lpstr>Client-Server Architecture</vt:lpstr>
      <vt:lpstr>Client-Server Architecture</vt:lpstr>
      <vt:lpstr>Client-Server Architecture</vt:lpstr>
      <vt:lpstr>Client-Server Architecture</vt:lpstr>
      <vt:lpstr>Client-Server Architecture</vt:lpstr>
      <vt:lpstr>Client-Server Architecture</vt:lpstr>
      <vt:lpstr>Processor Power Management</vt:lpstr>
      <vt:lpstr>Processor Power Management</vt:lpstr>
      <vt:lpstr>Conventional Power Management</vt:lpstr>
      <vt:lpstr>ondemand Governor</vt:lpstr>
      <vt:lpstr>menu Governor</vt:lpstr>
      <vt:lpstr>Proposed NCAP P/C-State Governor</vt:lpstr>
      <vt:lpstr>NCAP Power Management – BW(Rx) Surge</vt:lpstr>
      <vt:lpstr>NCAP Power Management – BW(Rx) Surge</vt:lpstr>
      <vt:lpstr>NCAP Power Management</vt:lpstr>
      <vt:lpstr>NCAP Power Management</vt:lpstr>
      <vt:lpstr>Effectiveness of NCAP – Frequency change</vt:lpstr>
      <vt:lpstr>Effectiveness of NCAP – Energy and Response Time</vt:lpstr>
      <vt:lpstr>Effectiveness of NCAP – Energy and Response Time</vt:lpstr>
      <vt:lpstr>Effectiveness of NCAP – Energy and Response Time</vt:lpstr>
      <vt:lpstr>Conclusion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NCAP</dc:title>
  <dc:creator>Mohammad Alian</dc:creator>
  <cp:lastModifiedBy>Alian, Mohammad</cp:lastModifiedBy>
  <cp:revision>957</cp:revision>
  <dcterms:created xsi:type="dcterms:W3CDTF">2017-01-06T16:36:20Z</dcterms:created>
  <dcterms:modified xsi:type="dcterms:W3CDTF">2022-10-16T21:01:59Z</dcterms:modified>
</cp:coreProperties>
</file>